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15"/>
  </p:notesMasterIdLst>
  <p:handoutMasterIdLst>
    <p:handoutMasterId r:id="rId16"/>
  </p:handoutMasterIdLst>
  <p:sldIdLst>
    <p:sldId id="256" r:id="rId2"/>
    <p:sldId id="257" r:id="rId3"/>
    <p:sldId id="341" r:id="rId4"/>
    <p:sldId id="343" r:id="rId5"/>
    <p:sldId id="352" r:id="rId6"/>
    <p:sldId id="353" r:id="rId7"/>
    <p:sldId id="354" r:id="rId8"/>
    <p:sldId id="355" r:id="rId9"/>
    <p:sldId id="356" r:id="rId10"/>
    <p:sldId id="357" r:id="rId11"/>
    <p:sldId id="358" r:id="rId12"/>
    <p:sldId id="359" r:id="rId13"/>
    <p:sldId id="340" r:id="rId14"/>
  </p:sldIdLst>
  <p:sldSz cx="9144000" cy="6858000" type="screen4x3"/>
  <p:notesSz cx="6858000" cy="90805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0C0C0"/>
    <a:srgbClr val="5F5F5F"/>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70" autoAdjust="0"/>
    <p:restoredTop sz="84317" autoAdjust="0"/>
  </p:normalViewPr>
  <p:slideViewPr>
    <p:cSldViewPr>
      <p:cViewPr varScale="1">
        <p:scale>
          <a:sx n="77" d="100"/>
          <a:sy n="77" d="100"/>
        </p:scale>
        <p:origin x="-1770" y="-90"/>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5" name="Rectangle 3"/>
          <p:cNvSpPr>
            <a:spLocks noGrp="1" noChangeArrowheads="1"/>
          </p:cNvSpPr>
          <p:nvPr>
            <p:ph type="hdr" sz="quarter"/>
          </p:nvPr>
        </p:nvSpPr>
        <p:spPr bwMode="auto">
          <a:xfrm>
            <a:off x="0"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Verdana" pitchFamily="34" charset="0"/>
              </a:defRPr>
            </a:lvl1pPr>
          </a:lstStyle>
          <a:p>
            <a:pPr>
              <a:defRPr/>
            </a:pPr>
            <a:endParaRPr lang="en-US"/>
          </a:p>
        </p:txBody>
      </p:sp>
      <p:sp>
        <p:nvSpPr>
          <p:cNvPr id="95234" name="Rectangle 2"/>
          <p:cNvSpPr>
            <a:spLocks noGrp="1" noChangeArrowheads="1"/>
          </p:cNvSpPr>
          <p:nvPr>
            <p:ph type="dt" sz="quarter" idx="1"/>
          </p:nvPr>
        </p:nvSpPr>
        <p:spPr bwMode="auto">
          <a:xfrm>
            <a:off x="3886200"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Verdana" pitchFamily="34" charset="0"/>
              </a:defRPr>
            </a:lvl1pPr>
          </a:lstStyle>
          <a:p>
            <a:pPr>
              <a:defRPr/>
            </a:pPr>
            <a:endParaRPr lang="en-US"/>
          </a:p>
        </p:txBody>
      </p:sp>
      <p:sp>
        <p:nvSpPr>
          <p:cNvPr id="95233" name="Rectangle 1"/>
          <p:cNvSpPr>
            <a:spLocks noGrp="1" noChangeArrowheads="1"/>
          </p:cNvSpPr>
          <p:nvPr>
            <p:ph type="ftr" sz="quarter" idx="2"/>
          </p:nvPr>
        </p:nvSpPr>
        <p:spPr bwMode="auto">
          <a:xfrm>
            <a:off x="0" y="8626475"/>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Verdana" pitchFamily="34" charset="0"/>
              </a:defRPr>
            </a:lvl1pPr>
          </a:lstStyle>
          <a:p>
            <a:pPr>
              <a:defRPr/>
            </a:pPr>
            <a:endParaRPr lang="en-US"/>
          </a:p>
        </p:txBody>
      </p:sp>
      <p:sp>
        <p:nvSpPr>
          <p:cNvPr id="95232" name="Rectangle 0"/>
          <p:cNvSpPr>
            <a:spLocks noGrp="1" noChangeArrowheads="1"/>
          </p:cNvSpPr>
          <p:nvPr>
            <p:ph type="sldNum" sz="quarter" idx="3"/>
          </p:nvPr>
        </p:nvSpPr>
        <p:spPr bwMode="auto">
          <a:xfrm>
            <a:off x="3886200" y="8626475"/>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Verdana" pitchFamily="34" charset="0"/>
              </a:defRPr>
            </a:lvl1pPr>
          </a:lstStyle>
          <a:p>
            <a:pPr>
              <a:defRPr/>
            </a:pPr>
            <a:fld id="{8C8B46D1-79C6-4D19-AEF9-211354AA69CF}" type="slidenum">
              <a:rPr lang="en-US"/>
              <a:pPr>
                <a:defRPr/>
              </a:pPr>
              <a:t>‹#›</a:t>
            </a:fld>
            <a:endParaRPr lang="en-US"/>
          </a:p>
        </p:txBody>
      </p:sp>
    </p:spTree>
    <p:extLst>
      <p:ext uri="{BB962C8B-B14F-4D97-AF65-F5344CB8AC3E}">
        <p14:creationId xmlns:p14="http://schemas.microsoft.com/office/powerpoint/2010/main" val="25303066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7042" name="Rectangle 1026"/>
          <p:cNvSpPr>
            <a:spLocks noGrp="1" noChangeArrowheads="1"/>
          </p:cNvSpPr>
          <p:nvPr>
            <p:ph type="hdr" sz="quarter"/>
          </p:nvPr>
        </p:nvSpPr>
        <p:spPr bwMode="auto">
          <a:xfrm>
            <a:off x="0"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Verdana" pitchFamily="34" charset="0"/>
              </a:defRPr>
            </a:lvl1pPr>
          </a:lstStyle>
          <a:p>
            <a:pPr>
              <a:defRPr/>
            </a:pPr>
            <a:endParaRPr lang="en-US"/>
          </a:p>
        </p:txBody>
      </p:sp>
      <p:sp>
        <p:nvSpPr>
          <p:cNvPr id="87043" name="Rectangle 1027"/>
          <p:cNvSpPr>
            <a:spLocks noGrp="1" noChangeArrowheads="1"/>
          </p:cNvSpPr>
          <p:nvPr>
            <p:ph type="dt" idx="1"/>
          </p:nvPr>
        </p:nvSpPr>
        <p:spPr bwMode="auto">
          <a:xfrm>
            <a:off x="3886200"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Verdana" pitchFamily="34" charset="0"/>
              </a:defRPr>
            </a:lvl1pPr>
          </a:lstStyle>
          <a:p>
            <a:pPr>
              <a:defRPr/>
            </a:pPr>
            <a:endParaRPr lang="en-US"/>
          </a:p>
        </p:txBody>
      </p:sp>
      <p:sp>
        <p:nvSpPr>
          <p:cNvPr id="16388" name="Rectangle 1028"/>
          <p:cNvSpPr>
            <a:spLocks noChangeArrowheads="1" noTextEdit="1"/>
          </p:cNvSpPr>
          <p:nvPr>
            <p:ph type="sldImg" idx="2"/>
          </p:nvPr>
        </p:nvSpPr>
        <p:spPr bwMode="auto">
          <a:xfrm>
            <a:off x="1158875" y="681038"/>
            <a:ext cx="4540250" cy="34051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7045" name="Rectangle 1029"/>
          <p:cNvSpPr>
            <a:spLocks noGrp="1" noChangeArrowheads="1"/>
          </p:cNvSpPr>
          <p:nvPr>
            <p:ph type="body" sz="quarter" idx="3"/>
          </p:nvPr>
        </p:nvSpPr>
        <p:spPr bwMode="auto">
          <a:xfrm>
            <a:off x="914400" y="4313238"/>
            <a:ext cx="5029200" cy="408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7046" name="Rectangle 1030"/>
          <p:cNvSpPr>
            <a:spLocks noGrp="1" noChangeArrowheads="1"/>
          </p:cNvSpPr>
          <p:nvPr>
            <p:ph type="ftr" sz="quarter" idx="4"/>
          </p:nvPr>
        </p:nvSpPr>
        <p:spPr bwMode="auto">
          <a:xfrm>
            <a:off x="0" y="8626475"/>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Verdana" pitchFamily="34" charset="0"/>
              </a:defRPr>
            </a:lvl1pPr>
          </a:lstStyle>
          <a:p>
            <a:pPr>
              <a:defRPr/>
            </a:pPr>
            <a:endParaRPr lang="en-US"/>
          </a:p>
        </p:txBody>
      </p:sp>
      <p:sp>
        <p:nvSpPr>
          <p:cNvPr id="87047" name="Rectangle 1031"/>
          <p:cNvSpPr>
            <a:spLocks noGrp="1" noChangeArrowheads="1"/>
          </p:cNvSpPr>
          <p:nvPr>
            <p:ph type="sldNum" sz="quarter" idx="5"/>
          </p:nvPr>
        </p:nvSpPr>
        <p:spPr bwMode="auto">
          <a:xfrm>
            <a:off x="3886200" y="8626475"/>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Verdana" pitchFamily="34" charset="0"/>
              </a:defRPr>
            </a:lvl1pPr>
          </a:lstStyle>
          <a:p>
            <a:pPr>
              <a:defRPr/>
            </a:pPr>
            <a:fld id="{80B7158D-9C2C-4664-9A50-3DD1068EEB26}" type="slidenum">
              <a:rPr lang="en-US"/>
              <a:pPr>
                <a:defRPr/>
              </a:pPr>
              <a:t>‹#›</a:t>
            </a:fld>
            <a:endParaRPr lang="en-US"/>
          </a:p>
        </p:txBody>
      </p:sp>
    </p:spTree>
    <p:extLst>
      <p:ext uri="{BB962C8B-B14F-4D97-AF65-F5344CB8AC3E}">
        <p14:creationId xmlns:p14="http://schemas.microsoft.com/office/powerpoint/2010/main" val="32732883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31"/>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Arial" charset="0"/>
              </a:defRPr>
            </a:lvl1pPr>
            <a:lvl2pPr marL="742950" indent="-285750" eaLnBrk="0" hangingPunct="0">
              <a:spcBef>
                <a:spcPct val="30000"/>
              </a:spcBef>
              <a:defRPr kumimoji="1" sz="1200">
                <a:solidFill>
                  <a:schemeClr val="tx1"/>
                </a:solidFill>
                <a:latin typeface="Arial" charset="0"/>
              </a:defRPr>
            </a:lvl2pPr>
            <a:lvl3pPr marL="1143000" indent="-228600" eaLnBrk="0" hangingPunct="0">
              <a:spcBef>
                <a:spcPct val="30000"/>
              </a:spcBef>
              <a:defRPr kumimoji="1" sz="1200">
                <a:solidFill>
                  <a:schemeClr val="tx1"/>
                </a:solidFill>
                <a:latin typeface="Arial" charset="0"/>
              </a:defRPr>
            </a:lvl3pPr>
            <a:lvl4pPr marL="1600200" indent="-228600" eaLnBrk="0" hangingPunct="0">
              <a:spcBef>
                <a:spcPct val="30000"/>
              </a:spcBef>
              <a:defRPr kumimoji="1" sz="1200">
                <a:solidFill>
                  <a:schemeClr val="tx1"/>
                </a:solidFill>
                <a:latin typeface="Arial" charset="0"/>
              </a:defRPr>
            </a:lvl4pPr>
            <a:lvl5pPr marL="2057400" indent="-228600" eaLnBrk="0" hangingPunct="0">
              <a:spcBef>
                <a:spcPct val="30000"/>
              </a:spcBef>
              <a:defRPr kumimoji="1" sz="1200">
                <a:solidFill>
                  <a:schemeClr val="tx1"/>
                </a:solidFill>
                <a:latin typeface="Arial" charset="0"/>
              </a:defRPr>
            </a:lvl5pPr>
            <a:lvl6pPr marL="2514600" indent="-228600" eaLnBrk="0" fontAlgn="base" hangingPunct="0">
              <a:spcBef>
                <a:spcPct val="30000"/>
              </a:spcBef>
              <a:spcAft>
                <a:spcPct val="0"/>
              </a:spcAft>
              <a:defRPr kumimoji="1" sz="1200">
                <a:solidFill>
                  <a:schemeClr val="tx1"/>
                </a:solidFill>
                <a:latin typeface="Arial" charset="0"/>
              </a:defRPr>
            </a:lvl6pPr>
            <a:lvl7pPr marL="2971800" indent="-228600" eaLnBrk="0" fontAlgn="base" hangingPunct="0">
              <a:spcBef>
                <a:spcPct val="30000"/>
              </a:spcBef>
              <a:spcAft>
                <a:spcPct val="0"/>
              </a:spcAft>
              <a:defRPr kumimoji="1" sz="1200">
                <a:solidFill>
                  <a:schemeClr val="tx1"/>
                </a:solidFill>
                <a:latin typeface="Arial" charset="0"/>
              </a:defRPr>
            </a:lvl7pPr>
            <a:lvl8pPr marL="3429000" indent="-228600" eaLnBrk="0" fontAlgn="base" hangingPunct="0">
              <a:spcBef>
                <a:spcPct val="30000"/>
              </a:spcBef>
              <a:spcAft>
                <a:spcPct val="0"/>
              </a:spcAft>
              <a:defRPr kumimoji="1" sz="1200">
                <a:solidFill>
                  <a:schemeClr val="tx1"/>
                </a:solidFill>
                <a:latin typeface="Arial" charset="0"/>
              </a:defRPr>
            </a:lvl8pPr>
            <a:lvl9pPr marL="3886200" indent="-228600" eaLnBrk="0" fontAlgn="base" hangingPunct="0">
              <a:spcBef>
                <a:spcPct val="30000"/>
              </a:spcBef>
              <a:spcAft>
                <a:spcPct val="0"/>
              </a:spcAft>
              <a:defRPr kumimoji="1" sz="1200">
                <a:solidFill>
                  <a:schemeClr val="tx1"/>
                </a:solidFill>
                <a:latin typeface="Arial" charset="0"/>
              </a:defRPr>
            </a:lvl9pPr>
          </a:lstStyle>
          <a:p>
            <a:pPr eaLnBrk="1" hangingPunct="1">
              <a:spcBef>
                <a:spcPct val="0"/>
              </a:spcBef>
            </a:pPr>
            <a:fld id="{856FD142-C798-403B-87D0-BA7420A719E2}" type="slidenum">
              <a:rPr kumimoji="0" lang="en-US" altLang="en-US" smtClean="0">
                <a:latin typeface="Verdana" pitchFamily="34" charset="0"/>
              </a:rPr>
              <a:pPr eaLnBrk="1" hangingPunct="1">
                <a:spcBef>
                  <a:spcPct val="0"/>
                </a:spcBef>
              </a:pPr>
              <a:t>1</a:t>
            </a:fld>
            <a:endParaRPr kumimoji="0" lang="en-US" altLang="en-US" smtClean="0">
              <a:latin typeface="Verdana" pitchFamily="34" charset="0"/>
            </a:endParaRPr>
          </a:p>
        </p:txBody>
      </p:sp>
      <p:sp>
        <p:nvSpPr>
          <p:cNvPr id="17411" name="Rectangle 2"/>
          <p:cNvSpPr>
            <a:spLocks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031"/>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Arial" charset="0"/>
              </a:defRPr>
            </a:lvl1pPr>
            <a:lvl2pPr marL="742950" indent="-285750" eaLnBrk="0" hangingPunct="0">
              <a:spcBef>
                <a:spcPct val="30000"/>
              </a:spcBef>
              <a:defRPr kumimoji="1" sz="1200">
                <a:solidFill>
                  <a:schemeClr val="tx1"/>
                </a:solidFill>
                <a:latin typeface="Arial" charset="0"/>
              </a:defRPr>
            </a:lvl2pPr>
            <a:lvl3pPr marL="1143000" indent="-228600" eaLnBrk="0" hangingPunct="0">
              <a:spcBef>
                <a:spcPct val="30000"/>
              </a:spcBef>
              <a:defRPr kumimoji="1" sz="1200">
                <a:solidFill>
                  <a:schemeClr val="tx1"/>
                </a:solidFill>
                <a:latin typeface="Arial" charset="0"/>
              </a:defRPr>
            </a:lvl3pPr>
            <a:lvl4pPr marL="1600200" indent="-228600" eaLnBrk="0" hangingPunct="0">
              <a:spcBef>
                <a:spcPct val="30000"/>
              </a:spcBef>
              <a:defRPr kumimoji="1" sz="1200">
                <a:solidFill>
                  <a:schemeClr val="tx1"/>
                </a:solidFill>
                <a:latin typeface="Arial" charset="0"/>
              </a:defRPr>
            </a:lvl4pPr>
            <a:lvl5pPr marL="2057400" indent="-228600" eaLnBrk="0" hangingPunct="0">
              <a:spcBef>
                <a:spcPct val="30000"/>
              </a:spcBef>
              <a:defRPr kumimoji="1" sz="1200">
                <a:solidFill>
                  <a:schemeClr val="tx1"/>
                </a:solidFill>
                <a:latin typeface="Arial" charset="0"/>
              </a:defRPr>
            </a:lvl5pPr>
            <a:lvl6pPr marL="2514600" indent="-228600" eaLnBrk="0" fontAlgn="base" hangingPunct="0">
              <a:spcBef>
                <a:spcPct val="30000"/>
              </a:spcBef>
              <a:spcAft>
                <a:spcPct val="0"/>
              </a:spcAft>
              <a:defRPr kumimoji="1" sz="1200">
                <a:solidFill>
                  <a:schemeClr val="tx1"/>
                </a:solidFill>
                <a:latin typeface="Arial" charset="0"/>
              </a:defRPr>
            </a:lvl6pPr>
            <a:lvl7pPr marL="2971800" indent="-228600" eaLnBrk="0" fontAlgn="base" hangingPunct="0">
              <a:spcBef>
                <a:spcPct val="30000"/>
              </a:spcBef>
              <a:spcAft>
                <a:spcPct val="0"/>
              </a:spcAft>
              <a:defRPr kumimoji="1" sz="1200">
                <a:solidFill>
                  <a:schemeClr val="tx1"/>
                </a:solidFill>
                <a:latin typeface="Arial" charset="0"/>
              </a:defRPr>
            </a:lvl7pPr>
            <a:lvl8pPr marL="3429000" indent="-228600" eaLnBrk="0" fontAlgn="base" hangingPunct="0">
              <a:spcBef>
                <a:spcPct val="30000"/>
              </a:spcBef>
              <a:spcAft>
                <a:spcPct val="0"/>
              </a:spcAft>
              <a:defRPr kumimoji="1" sz="1200">
                <a:solidFill>
                  <a:schemeClr val="tx1"/>
                </a:solidFill>
                <a:latin typeface="Arial" charset="0"/>
              </a:defRPr>
            </a:lvl8pPr>
            <a:lvl9pPr marL="3886200" indent="-228600" eaLnBrk="0" fontAlgn="base" hangingPunct="0">
              <a:spcBef>
                <a:spcPct val="30000"/>
              </a:spcBef>
              <a:spcAft>
                <a:spcPct val="0"/>
              </a:spcAft>
              <a:defRPr kumimoji="1" sz="1200">
                <a:solidFill>
                  <a:schemeClr val="tx1"/>
                </a:solidFill>
                <a:latin typeface="Arial" charset="0"/>
              </a:defRPr>
            </a:lvl9pPr>
          </a:lstStyle>
          <a:p>
            <a:pPr eaLnBrk="1" hangingPunct="1">
              <a:spcBef>
                <a:spcPct val="0"/>
              </a:spcBef>
            </a:pPr>
            <a:fld id="{29135B9A-DD45-4132-B140-91EC8733BB8D}" type="slidenum">
              <a:rPr kumimoji="0" lang="en-US" altLang="en-US" smtClean="0">
                <a:latin typeface="Verdana" pitchFamily="34" charset="0"/>
              </a:rPr>
              <a:pPr eaLnBrk="1" hangingPunct="1">
                <a:spcBef>
                  <a:spcPct val="0"/>
                </a:spcBef>
              </a:pPr>
              <a:t>10</a:t>
            </a:fld>
            <a:endParaRPr kumimoji="0" lang="en-US" altLang="en-US" smtClean="0">
              <a:latin typeface="Verdana" pitchFamily="34" charset="0"/>
            </a:endParaRPr>
          </a:p>
        </p:txBody>
      </p:sp>
      <p:sp>
        <p:nvSpPr>
          <p:cNvPr id="26627" name="Rectangle 2"/>
          <p:cNvSpPr>
            <a:spLocks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marL="228600" indent="-228600"/>
            <a:r>
              <a:rPr lang="en-US" altLang="en-US" smtClean="0"/>
              <a:t>After reviewing the comparables, you may desire a certain dollar amount for the home but know that unless some changes are made, the client won’t get it.  By paying for the first step in the home staging process, a Staging Day, you are controlling more of the outcome of the sale. Don’t rely on convincing the home sellers to pay for staging, start the process yourself by at least doing a Consultation and Walk and Talk.  Let me convince them through the visual difference a single Staging Day can make, and see greater returns.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031"/>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Arial" charset="0"/>
              </a:defRPr>
            </a:lvl1pPr>
            <a:lvl2pPr marL="742950" indent="-285750" eaLnBrk="0" hangingPunct="0">
              <a:spcBef>
                <a:spcPct val="30000"/>
              </a:spcBef>
              <a:defRPr kumimoji="1" sz="1200">
                <a:solidFill>
                  <a:schemeClr val="tx1"/>
                </a:solidFill>
                <a:latin typeface="Arial" charset="0"/>
              </a:defRPr>
            </a:lvl2pPr>
            <a:lvl3pPr marL="1143000" indent="-228600" eaLnBrk="0" hangingPunct="0">
              <a:spcBef>
                <a:spcPct val="30000"/>
              </a:spcBef>
              <a:defRPr kumimoji="1" sz="1200">
                <a:solidFill>
                  <a:schemeClr val="tx1"/>
                </a:solidFill>
                <a:latin typeface="Arial" charset="0"/>
              </a:defRPr>
            </a:lvl3pPr>
            <a:lvl4pPr marL="1600200" indent="-228600" eaLnBrk="0" hangingPunct="0">
              <a:spcBef>
                <a:spcPct val="30000"/>
              </a:spcBef>
              <a:defRPr kumimoji="1" sz="1200">
                <a:solidFill>
                  <a:schemeClr val="tx1"/>
                </a:solidFill>
                <a:latin typeface="Arial" charset="0"/>
              </a:defRPr>
            </a:lvl4pPr>
            <a:lvl5pPr marL="2057400" indent="-228600" eaLnBrk="0" hangingPunct="0">
              <a:spcBef>
                <a:spcPct val="30000"/>
              </a:spcBef>
              <a:defRPr kumimoji="1" sz="1200">
                <a:solidFill>
                  <a:schemeClr val="tx1"/>
                </a:solidFill>
                <a:latin typeface="Arial" charset="0"/>
              </a:defRPr>
            </a:lvl5pPr>
            <a:lvl6pPr marL="2514600" indent="-228600" eaLnBrk="0" fontAlgn="base" hangingPunct="0">
              <a:spcBef>
                <a:spcPct val="30000"/>
              </a:spcBef>
              <a:spcAft>
                <a:spcPct val="0"/>
              </a:spcAft>
              <a:defRPr kumimoji="1" sz="1200">
                <a:solidFill>
                  <a:schemeClr val="tx1"/>
                </a:solidFill>
                <a:latin typeface="Arial" charset="0"/>
              </a:defRPr>
            </a:lvl6pPr>
            <a:lvl7pPr marL="2971800" indent="-228600" eaLnBrk="0" fontAlgn="base" hangingPunct="0">
              <a:spcBef>
                <a:spcPct val="30000"/>
              </a:spcBef>
              <a:spcAft>
                <a:spcPct val="0"/>
              </a:spcAft>
              <a:defRPr kumimoji="1" sz="1200">
                <a:solidFill>
                  <a:schemeClr val="tx1"/>
                </a:solidFill>
                <a:latin typeface="Arial" charset="0"/>
              </a:defRPr>
            </a:lvl7pPr>
            <a:lvl8pPr marL="3429000" indent="-228600" eaLnBrk="0" fontAlgn="base" hangingPunct="0">
              <a:spcBef>
                <a:spcPct val="30000"/>
              </a:spcBef>
              <a:spcAft>
                <a:spcPct val="0"/>
              </a:spcAft>
              <a:defRPr kumimoji="1" sz="1200">
                <a:solidFill>
                  <a:schemeClr val="tx1"/>
                </a:solidFill>
                <a:latin typeface="Arial" charset="0"/>
              </a:defRPr>
            </a:lvl8pPr>
            <a:lvl9pPr marL="3886200" indent="-228600" eaLnBrk="0" fontAlgn="base" hangingPunct="0">
              <a:spcBef>
                <a:spcPct val="30000"/>
              </a:spcBef>
              <a:spcAft>
                <a:spcPct val="0"/>
              </a:spcAft>
              <a:defRPr kumimoji="1" sz="1200">
                <a:solidFill>
                  <a:schemeClr val="tx1"/>
                </a:solidFill>
                <a:latin typeface="Arial" charset="0"/>
              </a:defRPr>
            </a:lvl9pPr>
          </a:lstStyle>
          <a:p>
            <a:pPr eaLnBrk="1" hangingPunct="1">
              <a:spcBef>
                <a:spcPct val="0"/>
              </a:spcBef>
            </a:pPr>
            <a:fld id="{BB09D19E-A4B1-4955-AEA8-57E1556AAB4E}" type="slidenum">
              <a:rPr kumimoji="0" lang="en-US" altLang="en-US" smtClean="0">
                <a:latin typeface="Verdana" pitchFamily="34" charset="0"/>
              </a:rPr>
              <a:pPr eaLnBrk="1" hangingPunct="1">
                <a:spcBef>
                  <a:spcPct val="0"/>
                </a:spcBef>
              </a:pPr>
              <a:t>11</a:t>
            </a:fld>
            <a:endParaRPr kumimoji="0" lang="en-US" altLang="en-US" smtClean="0">
              <a:latin typeface="Verdana" pitchFamily="34" charset="0"/>
            </a:endParaRPr>
          </a:p>
        </p:txBody>
      </p:sp>
      <p:sp>
        <p:nvSpPr>
          <p:cNvPr id="27651" name="Rectangle 2"/>
          <p:cNvSpPr>
            <a:spLocks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marL="228600" indent="-228600"/>
            <a:r>
              <a:rPr lang="en-US" altLang="en-US" smtClean="0"/>
              <a:t>Incorporating a day of staging and home staging photo show into your listing package usually costs less then ??, and results in the client doing more to make their home desirable which means greater returns and a faster sale.  Why?  Because an HSR Certified home stager is trained to engage the home seller in the staging process while educating them throughout the day on organizing and home showing principles.  During the Staging Day your HSR Stager will take on the main areas using what the client already has while bringing in their OWN accessories as compelling visuals (and photos) of what the client needs to purchase to complete the look.  You get the photos for your outside marketing efforts and your clients get them as examples of what else they can purchase to make their home desirable.  </a:t>
            </a:r>
          </a:p>
          <a:p>
            <a:pPr marL="228600" indent="-228600"/>
            <a:r>
              <a:rPr lang="en-US" altLang="en-US" smtClean="0"/>
              <a:t>We finish the day with a walk-through and give the home seller an Action Plan of simple additional changes they can make that will result in a higher return on investment.  A day of transformations and expertise, gorgeous photo show and an Action Plan for the NOW engaged home seller to complete the look on their own.  This is incredibly motivating to your clients!  All for less than ?? And will probably net them over 10K in return as well as a faster sale!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031"/>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Arial" charset="0"/>
              </a:defRPr>
            </a:lvl1pPr>
            <a:lvl2pPr marL="742950" indent="-285750" eaLnBrk="0" hangingPunct="0">
              <a:spcBef>
                <a:spcPct val="30000"/>
              </a:spcBef>
              <a:defRPr kumimoji="1" sz="1200">
                <a:solidFill>
                  <a:schemeClr val="tx1"/>
                </a:solidFill>
                <a:latin typeface="Arial" charset="0"/>
              </a:defRPr>
            </a:lvl2pPr>
            <a:lvl3pPr marL="1143000" indent="-228600" eaLnBrk="0" hangingPunct="0">
              <a:spcBef>
                <a:spcPct val="30000"/>
              </a:spcBef>
              <a:defRPr kumimoji="1" sz="1200">
                <a:solidFill>
                  <a:schemeClr val="tx1"/>
                </a:solidFill>
                <a:latin typeface="Arial" charset="0"/>
              </a:defRPr>
            </a:lvl3pPr>
            <a:lvl4pPr marL="1600200" indent="-228600" eaLnBrk="0" hangingPunct="0">
              <a:spcBef>
                <a:spcPct val="30000"/>
              </a:spcBef>
              <a:defRPr kumimoji="1" sz="1200">
                <a:solidFill>
                  <a:schemeClr val="tx1"/>
                </a:solidFill>
                <a:latin typeface="Arial" charset="0"/>
              </a:defRPr>
            </a:lvl4pPr>
            <a:lvl5pPr marL="2057400" indent="-228600" eaLnBrk="0" hangingPunct="0">
              <a:spcBef>
                <a:spcPct val="30000"/>
              </a:spcBef>
              <a:defRPr kumimoji="1" sz="1200">
                <a:solidFill>
                  <a:schemeClr val="tx1"/>
                </a:solidFill>
                <a:latin typeface="Arial" charset="0"/>
              </a:defRPr>
            </a:lvl5pPr>
            <a:lvl6pPr marL="2514600" indent="-228600" eaLnBrk="0" fontAlgn="base" hangingPunct="0">
              <a:spcBef>
                <a:spcPct val="30000"/>
              </a:spcBef>
              <a:spcAft>
                <a:spcPct val="0"/>
              </a:spcAft>
              <a:defRPr kumimoji="1" sz="1200">
                <a:solidFill>
                  <a:schemeClr val="tx1"/>
                </a:solidFill>
                <a:latin typeface="Arial" charset="0"/>
              </a:defRPr>
            </a:lvl6pPr>
            <a:lvl7pPr marL="2971800" indent="-228600" eaLnBrk="0" fontAlgn="base" hangingPunct="0">
              <a:spcBef>
                <a:spcPct val="30000"/>
              </a:spcBef>
              <a:spcAft>
                <a:spcPct val="0"/>
              </a:spcAft>
              <a:defRPr kumimoji="1" sz="1200">
                <a:solidFill>
                  <a:schemeClr val="tx1"/>
                </a:solidFill>
                <a:latin typeface="Arial" charset="0"/>
              </a:defRPr>
            </a:lvl7pPr>
            <a:lvl8pPr marL="3429000" indent="-228600" eaLnBrk="0" fontAlgn="base" hangingPunct="0">
              <a:spcBef>
                <a:spcPct val="30000"/>
              </a:spcBef>
              <a:spcAft>
                <a:spcPct val="0"/>
              </a:spcAft>
              <a:defRPr kumimoji="1" sz="1200">
                <a:solidFill>
                  <a:schemeClr val="tx1"/>
                </a:solidFill>
                <a:latin typeface="Arial" charset="0"/>
              </a:defRPr>
            </a:lvl8pPr>
            <a:lvl9pPr marL="3886200" indent="-228600" eaLnBrk="0" fontAlgn="base" hangingPunct="0">
              <a:spcBef>
                <a:spcPct val="30000"/>
              </a:spcBef>
              <a:spcAft>
                <a:spcPct val="0"/>
              </a:spcAft>
              <a:defRPr kumimoji="1" sz="1200">
                <a:solidFill>
                  <a:schemeClr val="tx1"/>
                </a:solidFill>
                <a:latin typeface="Arial" charset="0"/>
              </a:defRPr>
            </a:lvl9pPr>
          </a:lstStyle>
          <a:p>
            <a:pPr eaLnBrk="1" hangingPunct="1">
              <a:spcBef>
                <a:spcPct val="0"/>
              </a:spcBef>
            </a:pPr>
            <a:fld id="{ADDA8DE8-FE47-480F-A21C-53AE02B6D95F}" type="slidenum">
              <a:rPr kumimoji="0" lang="en-US" altLang="en-US" smtClean="0">
                <a:latin typeface="Verdana" pitchFamily="34" charset="0"/>
              </a:rPr>
              <a:pPr eaLnBrk="1" hangingPunct="1">
                <a:spcBef>
                  <a:spcPct val="0"/>
                </a:spcBef>
              </a:pPr>
              <a:t>12</a:t>
            </a:fld>
            <a:endParaRPr kumimoji="0" lang="en-US" altLang="en-US" smtClean="0">
              <a:latin typeface="Verdana" pitchFamily="34" charset="0"/>
            </a:endParaRPr>
          </a:p>
        </p:txBody>
      </p:sp>
      <p:sp>
        <p:nvSpPr>
          <p:cNvPr id="28675" name="Rectangle 2"/>
          <p:cNvSpPr>
            <a:spLocks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pPr marL="228600" indent="-228600"/>
            <a:r>
              <a:rPr lang="en-US" altLang="en-US" smtClean="0"/>
              <a:t>According to a NAR report on home sellers….</a:t>
            </a:r>
          </a:p>
          <a:p>
            <a:pPr marL="228600" indent="-228600"/>
            <a:r>
              <a:rPr lang="en-US" altLang="en-US" smtClean="0"/>
              <a:t>After spending a day with an HSR Certified Stager they now understand the difference staging can make in their home, have a list of necessary purchases to make to complete each room, and have a list of important cosmetic improvements (paint, electrical, etc.) they will want to quickly do in order to maximize their return on investment.</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31"/>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Arial" charset="0"/>
              </a:defRPr>
            </a:lvl1pPr>
            <a:lvl2pPr marL="742950" indent="-285750" eaLnBrk="0" hangingPunct="0">
              <a:spcBef>
                <a:spcPct val="30000"/>
              </a:spcBef>
              <a:defRPr kumimoji="1" sz="1200">
                <a:solidFill>
                  <a:schemeClr val="tx1"/>
                </a:solidFill>
                <a:latin typeface="Arial" charset="0"/>
              </a:defRPr>
            </a:lvl2pPr>
            <a:lvl3pPr marL="1143000" indent="-228600" eaLnBrk="0" hangingPunct="0">
              <a:spcBef>
                <a:spcPct val="30000"/>
              </a:spcBef>
              <a:defRPr kumimoji="1" sz="1200">
                <a:solidFill>
                  <a:schemeClr val="tx1"/>
                </a:solidFill>
                <a:latin typeface="Arial" charset="0"/>
              </a:defRPr>
            </a:lvl3pPr>
            <a:lvl4pPr marL="1600200" indent="-228600" eaLnBrk="0" hangingPunct="0">
              <a:spcBef>
                <a:spcPct val="30000"/>
              </a:spcBef>
              <a:defRPr kumimoji="1" sz="1200">
                <a:solidFill>
                  <a:schemeClr val="tx1"/>
                </a:solidFill>
                <a:latin typeface="Arial" charset="0"/>
              </a:defRPr>
            </a:lvl4pPr>
            <a:lvl5pPr marL="2057400" indent="-228600" eaLnBrk="0" hangingPunct="0">
              <a:spcBef>
                <a:spcPct val="30000"/>
              </a:spcBef>
              <a:defRPr kumimoji="1" sz="1200">
                <a:solidFill>
                  <a:schemeClr val="tx1"/>
                </a:solidFill>
                <a:latin typeface="Arial" charset="0"/>
              </a:defRPr>
            </a:lvl5pPr>
            <a:lvl6pPr marL="2514600" indent="-228600" eaLnBrk="0" fontAlgn="base" hangingPunct="0">
              <a:spcBef>
                <a:spcPct val="30000"/>
              </a:spcBef>
              <a:spcAft>
                <a:spcPct val="0"/>
              </a:spcAft>
              <a:defRPr kumimoji="1" sz="1200">
                <a:solidFill>
                  <a:schemeClr val="tx1"/>
                </a:solidFill>
                <a:latin typeface="Arial" charset="0"/>
              </a:defRPr>
            </a:lvl6pPr>
            <a:lvl7pPr marL="2971800" indent="-228600" eaLnBrk="0" fontAlgn="base" hangingPunct="0">
              <a:spcBef>
                <a:spcPct val="30000"/>
              </a:spcBef>
              <a:spcAft>
                <a:spcPct val="0"/>
              </a:spcAft>
              <a:defRPr kumimoji="1" sz="1200">
                <a:solidFill>
                  <a:schemeClr val="tx1"/>
                </a:solidFill>
                <a:latin typeface="Arial" charset="0"/>
              </a:defRPr>
            </a:lvl7pPr>
            <a:lvl8pPr marL="3429000" indent="-228600" eaLnBrk="0" fontAlgn="base" hangingPunct="0">
              <a:spcBef>
                <a:spcPct val="30000"/>
              </a:spcBef>
              <a:spcAft>
                <a:spcPct val="0"/>
              </a:spcAft>
              <a:defRPr kumimoji="1" sz="1200">
                <a:solidFill>
                  <a:schemeClr val="tx1"/>
                </a:solidFill>
                <a:latin typeface="Arial" charset="0"/>
              </a:defRPr>
            </a:lvl8pPr>
            <a:lvl9pPr marL="3886200" indent="-228600" eaLnBrk="0" fontAlgn="base" hangingPunct="0">
              <a:spcBef>
                <a:spcPct val="30000"/>
              </a:spcBef>
              <a:spcAft>
                <a:spcPct val="0"/>
              </a:spcAft>
              <a:defRPr kumimoji="1" sz="1200">
                <a:solidFill>
                  <a:schemeClr val="tx1"/>
                </a:solidFill>
                <a:latin typeface="Arial" charset="0"/>
              </a:defRPr>
            </a:lvl9pPr>
          </a:lstStyle>
          <a:p>
            <a:pPr eaLnBrk="1" hangingPunct="1">
              <a:spcBef>
                <a:spcPct val="0"/>
              </a:spcBef>
            </a:pPr>
            <a:fld id="{40CE944B-AE15-441A-955E-91D44C98F5C0}" type="slidenum">
              <a:rPr kumimoji="0" lang="en-US" altLang="en-US" smtClean="0">
                <a:latin typeface="Verdana" pitchFamily="34" charset="0"/>
              </a:rPr>
              <a:pPr eaLnBrk="1" hangingPunct="1">
                <a:spcBef>
                  <a:spcPct val="0"/>
                </a:spcBef>
              </a:pPr>
              <a:t>13</a:t>
            </a:fld>
            <a:endParaRPr kumimoji="0" lang="en-US" altLang="en-US" smtClean="0">
              <a:latin typeface="Verdana" pitchFamily="34" charset="0"/>
            </a:endParaRPr>
          </a:p>
        </p:txBody>
      </p:sp>
      <p:sp>
        <p:nvSpPr>
          <p:cNvPr id="29699" name="Rectangle 2"/>
          <p:cNvSpPr>
            <a:spLocks noChangeArrowheads="1" noTextEdit="1"/>
          </p:cNvSpPr>
          <p:nvPr>
            <p:ph type="sldImg"/>
          </p:nvPr>
        </p:nvSpPr>
        <p:spPr>
          <a:solidFill>
            <a:srgbClr val="FFFFFF"/>
          </a:solidFill>
          <a:ln/>
        </p:spPr>
      </p:sp>
      <p:sp>
        <p:nvSpPr>
          <p:cNvPr id="29700" name="Rectangle 3"/>
          <p:cNvSpPr>
            <a:spLocks noChangeArrowheads="1"/>
          </p:cNvSpPr>
          <p:nvPr>
            <p:ph type="body" idx="1"/>
          </p:nvPr>
        </p:nvSpPr>
        <p:spPr>
          <a:solidFill>
            <a:srgbClr val="FFFFFF"/>
          </a:solidFill>
          <a:ln>
            <a:solidFill>
              <a:srgbClr val="000000"/>
            </a:solidFill>
            <a:miter lim="800000"/>
            <a:headEnd/>
            <a:tailEnd/>
          </a:ln>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31"/>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Arial" charset="0"/>
              </a:defRPr>
            </a:lvl1pPr>
            <a:lvl2pPr marL="742950" indent="-285750" eaLnBrk="0" hangingPunct="0">
              <a:spcBef>
                <a:spcPct val="30000"/>
              </a:spcBef>
              <a:defRPr kumimoji="1" sz="1200">
                <a:solidFill>
                  <a:schemeClr val="tx1"/>
                </a:solidFill>
                <a:latin typeface="Arial" charset="0"/>
              </a:defRPr>
            </a:lvl2pPr>
            <a:lvl3pPr marL="1143000" indent="-228600" eaLnBrk="0" hangingPunct="0">
              <a:spcBef>
                <a:spcPct val="30000"/>
              </a:spcBef>
              <a:defRPr kumimoji="1" sz="1200">
                <a:solidFill>
                  <a:schemeClr val="tx1"/>
                </a:solidFill>
                <a:latin typeface="Arial" charset="0"/>
              </a:defRPr>
            </a:lvl3pPr>
            <a:lvl4pPr marL="1600200" indent="-228600" eaLnBrk="0" hangingPunct="0">
              <a:spcBef>
                <a:spcPct val="30000"/>
              </a:spcBef>
              <a:defRPr kumimoji="1" sz="1200">
                <a:solidFill>
                  <a:schemeClr val="tx1"/>
                </a:solidFill>
                <a:latin typeface="Arial" charset="0"/>
              </a:defRPr>
            </a:lvl4pPr>
            <a:lvl5pPr marL="2057400" indent="-228600" eaLnBrk="0" hangingPunct="0">
              <a:spcBef>
                <a:spcPct val="30000"/>
              </a:spcBef>
              <a:defRPr kumimoji="1" sz="1200">
                <a:solidFill>
                  <a:schemeClr val="tx1"/>
                </a:solidFill>
                <a:latin typeface="Arial" charset="0"/>
              </a:defRPr>
            </a:lvl5pPr>
            <a:lvl6pPr marL="2514600" indent="-228600" eaLnBrk="0" fontAlgn="base" hangingPunct="0">
              <a:spcBef>
                <a:spcPct val="30000"/>
              </a:spcBef>
              <a:spcAft>
                <a:spcPct val="0"/>
              </a:spcAft>
              <a:defRPr kumimoji="1" sz="1200">
                <a:solidFill>
                  <a:schemeClr val="tx1"/>
                </a:solidFill>
                <a:latin typeface="Arial" charset="0"/>
              </a:defRPr>
            </a:lvl6pPr>
            <a:lvl7pPr marL="2971800" indent="-228600" eaLnBrk="0" fontAlgn="base" hangingPunct="0">
              <a:spcBef>
                <a:spcPct val="30000"/>
              </a:spcBef>
              <a:spcAft>
                <a:spcPct val="0"/>
              </a:spcAft>
              <a:defRPr kumimoji="1" sz="1200">
                <a:solidFill>
                  <a:schemeClr val="tx1"/>
                </a:solidFill>
                <a:latin typeface="Arial" charset="0"/>
              </a:defRPr>
            </a:lvl7pPr>
            <a:lvl8pPr marL="3429000" indent="-228600" eaLnBrk="0" fontAlgn="base" hangingPunct="0">
              <a:spcBef>
                <a:spcPct val="30000"/>
              </a:spcBef>
              <a:spcAft>
                <a:spcPct val="0"/>
              </a:spcAft>
              <a:defRPr kumimoji="1" sz="1200">
                <a:solidFill>
                  <a:schemeClr val="tx1"/>
                </a:solidFill>
                <a:latin typeface="Arial" charset="0"/>
              </a:defRPr>
            </a:lvl8pPr>
            <a:lvl9pPr marL="3886200" indent="-228600" eaLnBrk="0" fontAlgn="base" hangingPunct="0">
              <a:spcBef>
                <a:spcPct val="30000"/>
              </a:spcBef>
              <a:spcAft>
                <a:spcPct val="0"/>
              </a:spcAft>
              <a:defRPr kumimoji="1" sz="1200">
                <a:solidFill>
                  <a:schemeClr val="tx1"/>
                </a:solidFill>
                <a:latin typeface="Arial" charset="0"/>
              </a:defRPr>
            </a:lvl9pPr>
          </a:lstStyle>
          <a:p>
            <a:pPr eaLnBrk="1" hangingPunct="1">
              <a:spcBef>
                <a:spcPct val="0"/>
              </a:spcBef>
            </a:pPr>
            <a:fld id="{872B6580-58FB-4564-BDEA-A8D4AB973760}" type="slidenum">
              <a:rPr kumimoji="0" lang="en-US" altLang="en-US" smtClean="0">
                <a:latin typeface="Verdana" pitchFamily="34" charset="0"/>
              </a:rPr>
              <a:pPr eaLnBrk="1" hangingPunct="1">
                <a:spcBef>
                  <a:spcPct val="0"/>
                </a:spcBef>
              </a:pPr>
              <a:t>2</a:t>
            </a:fld>
            <a:endParaRPr kumimoji="0" lang="en-US" altLang="en-US" smtClean="0">
              <a:latin typeface="Verdana" pitchFamily="34" charset="0"/>
            </a:endParaRPr>
          </a:p>
        </p:txBody>
      </p:sp>
      <p:sp>
        <p:nvSpPr>
          <p:cNvPr id="18435" name="Rectangle 2"/>
          <p:cNvSpPr>
            <a:spLocks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marL="228600" indent="-228600"/>
            <a:r>
              <a:rPr lang="en-US" altLang="en-US" smtClean="0"/>
              <a:t>Incorporating a Staging Day in your listing package gives you a HUGE competitive difference to the average real estate agent! Imagine holding an open house in the home you’ve had professionally staged and letting potential buyers who walk through the home know you hire a staging professional as part of your listing package.  Buyers recognize a home that has been beautifully prepared to sell and will want the same for their own home!  Many times home sellers contact me BEFORE getting an agent, so the Realtor Partnership is reciprocal.  Your website and marketing collateral for your listing presentation should also reflect this extra attention to your client’s needs….see quote above.</a:t>
            </a:r>
          </a:p>
          <a:p>
            <a:pPr marL="228600" indent="-228600"/>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31"/>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Arial" charset="0"/>
              </a:defRPr>
            </a:lvl1pPr>
            <a:lvl2pPr marL="742950" indent="-285750" eaLnBrk="0" hangingPunct="0">
              <a:spcBef>
                <a:spcPct val="30000"/>
              </a:spcBef>
              <a:defRPr kumimoji="1" sz="1200">
                <a:solidFill>
                  <a:schemeClr val="tx1"/>
                </a:solidFill>
                <a:latin typeface="Arial" charset="0"/>
              </a:defRPr>
            </a:lvl2pPr>
            <a:lvl3pPr marL="1143000" indent="-228600" eaLnBrk="0" hangingPunct="0">
              <a:spcBef>
                <a:spcPct val="30000"/>
              </a:spcBef>
              <a:defRPr kumimoji="1" sz="1200">
                <a:solidFill>
                  <a:schemeClr val="tx1"/>
                </a:solidFill>
                <a:latin typeface="Arial" charset="0"/>
              </a:defRPr>
            </a:lvl3pPr>
            <a:lvl4pPr marL="1600200" indent="-228600" eaLnBrk="0" hangingPunct="0">
              <a:spcBef>
                <a:spcPct val="30000"/>
              </a:spcBef>
              <a:defRPr kumimoji="1" sz="1200">
                <a:solidFill>
                  <a:schemeClr val="tx1"/>
                </a:solidFill>
                <a:latin typeface="Arial" charset="0"/>
              </a:defRPr>
            </a:lvl4pPr>
            <a:lvl5pPr marL="2057400" indent="-228600" eaLnBrk="0" hangingPunct="0">
              <a:spcBef>
                <a:spcPct val="30000"/>
              </a:spcBef>
              <a:defRPr kumimoji="1" sz="1200">
                <a:solidFill>
                  <a:schemeClr val="tx1"/>
                </a:solidFill>
                <a:latin typeface="Arial" charset="0"/>
              </a:defRPr>
            </a:lvl5pPr>
            <a:lvl6pPr marL="2514600" indent="-228600" eaLnBrk="0" fontAlgn="base" hangingPunct="0">
              <a:spcBef>
                <a:spcPct val="30000"/>
              </a:spcBef>
              <a:spcAft>
                <a:spcPct val="0"/>
              </a:spcAft>
              <a:defRPr kumimoji="1" sz="1200">
                <a:solidFill>
                  <a:schemeClr val="tx1"/>
                </a:solidFill>
                <a:latin typeface="Arial" charset="0"/>
              </a:defRPr>
            </a:lvl6pPr>
            <a:lvl7pPr marL="2971800" indent="-228600" eaLnBrk="0" fontAlgn="base" hangingPunct="0">
              <a:spcBef>
                <a:spcPct val="30000"/>
              </a:spcBef>
              <a:spcAft>
                <a:spcPct val="0"/>
              </a:spcAft>
              <a:defRPr kumimoji="1" sz="1200">
                <a:solidFill>
                  <a:schemeClr val="tx1"/>
                </a:solidFill>
                <a:latin typeface="Arial" charset="0"/>
              </a:defRPr>
            </a:lvl7pPr>
            <a:lvl8pPr marL="3429000" indent="-228600" eaLnBrk="0" fontAlgn="base" hangingPunct="0">
              <a:spcBef>
                <a:spcPct val="30000"/>
              </a:spcBef>
              <a:spcAft>
                <a:spcPct val="0"/>
              </a:spcAft>
              <a:defRPr kumimoji="1" sz="1200">
                <a:solidFill>
                  <a:schemeClr val="tx1"/>
                </a:solidFill>
                <a:latin typeface="Arial" charset="0"/>
              </a:defRPr>
            </a:lvl8pPr>
            <a:lvl9pPr marL="3886200" indent="-228600" eaLnBrk="0" fontAlgn="base" hangingPunct="0">
              <a:spcBef>
                <a:spcPct val="30000"/>
              </a:spcBef>
              <a:spcAft>
                <a:spcPct val="0"/>
              </a:spcAft>
              <a:defRPr kumimoji="1" sz="1200">
                <a:solidFill>
                  <a:schemeClr val="tx1"/>
                </a:solidFill>
                <a:latin typeface="Arial" charset="0"/>
              </a:defRPr>
            </a:lvl9pPr>
          </a:lstStyle>
          <a:p>
            <a:pPr eaLnBrk="1" hangingPunct="1">
              <a:spcBef>
                <a:spcPct val="0"/>
              </a:spcBef>
            </a:pPr>
            <a:fld id="{2128D5BB-33AA-485A-8A13-8836252B050D}" type="slidenum">
              <a:rPr kumimoji="0" lang="en-US" altLang="en-US" smtClean="0">
                <a:latin typeface="Verdana" pitchFamily="34" charset="0"/>
              </a:rPr>
              <a:pPr eaLnBrk="1" hangingPunct="1">
                <a:spcBef>
                  <a:spcPct val="0"/>
                </a:spcBef>
              </a:pPr>
              <a:t>3</a:t>
            </a:fld>
            <a:endParaRPr kumimoji="0" lang="en-US" altLang="en-US" smtClean="0">
              <a:latin typeface="Verdana" pitchFamily="34" charset="0"/>
            </a:endParaRPr>
          </a:p>
        </p:txBody>
      </p:sp>
      <p:sp>
        <p:nvSpPr>
          <p:cNvPr id="19459" name="Rectangle 2"/>
          <p:cNvSpPr>
            <a:spLocks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marL="228600" indent="-228600"/>
            <a:r>
              <a:rPr lang="en-US" altLang="en-US" smtClean="0"/>
              <a:t>Home staging specifically markets each room in the home to a potential homebuyers emotions, which results in offers.  Statistically, </a:t>
            </a:r>
            <a:r>
              <a:rPr lang="en-US" altLang="en-US" b="1" smtClean="0"/>
              <a:t>professionally</a:t>
            </a:r>
            <a:r>
              <a:rPr lang="en-US" altLang="en-US" smtClean="0"/>
              <a:t> staged homes sell 50% faster then homes that have not been professionally staged.  Buyers want a home that is turnkey ready; home staging gives them what they’re looking for.  Look at the mls photos and you can ALWAYS tell a home that has been professionally staged vs. not.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031"/>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Arial" charset="0"/>
              </a:defRPr>
            </a:lvl1pPr>
            <a:lvl2pPr marL="742950" indent="-285750" eaLnBrk="0" hangingPunct="0">
              <a:spcBef>
                <a:spcPct val="30000"/>
              </a:spcBef>
              <a:defRPr kumimoji="1" sz="1200">
                <a:solidFill>
                  <a:schemeClr val="tx1"/>
                </a:solidFill>
                <a:latin typeface="Arial" charset="0"/>
              </a:defRPr>
            </a:lvl2pPr>
            <a:lvl3pPr marL="1143000" indent="-228600" eaLnBrk="0" hangingPunct="0">
              <a:spcBef>
                <a:spcPct val="30000"/>
              </a:spcBef>
              <a:defRPr kumimoji="1" sz="1200">
                <a:solidFill>
                  <a:schemeClr val="tx1"/>
                </a:solidFill>
                <a:latin typeface="Arial" charset="0"/>
              </a:defRPr>
            </a:lvl3pPr>
            <a:lvl4pPr marL="1600200" indent="-228600" eaLnBrk="0" hangingPunct="0">
              <a:spcBef>
                <a:spcPct val="30000"/>
              </a:spcBef>
              <a:defRPr kumimoji="1" sz="1200">
                <a:solidFill>
                  <a:schemeClr val="tx1"/>
                </a:solidFill>
                <a:latin typeface="Arial" charset="0"/>
              </a:defRPr>
            </a:lvl4pPr>
            <a:lvl5pPr marL="2057400" indent="-228600" eaLnBrk="0" hangingPunct="0">
              <a:spcBef>
                <a:spcPct val="30000"/>
              </a:spcBef>
              <a:defRPr kumimoji="1" sz="1200">
                <a:solidFill>
                  <a:schemeClr val="tx1"/>
                </a:solidFill>
                <a:latin typeface="Arial" charset="0"/>
              </a:defRPr>
            </a:lvl5pPr>
            <a:lvl6pPr marL="2514600" indent="-228600" eaLnBrk="0" fontAlgn="base" hangingPunct="0">
              <a:spcBef>
                <a:spcPct val="30000"/>
              </a:spcBef>
              <a:spcAft>
                <a:spcPct val="0"/>
              </a:spcAft>
              <a:defRPr kumimoji="1" sz="1200">
                <a:solidFill>
                  <a:schemeClr val="tx1"/>
                </a:solidFill>
                <a:latin typeface="Arial" charset="0"/>
              </a:defRPr>
            </a:lvl6pPr>
            <a:lvl7pPr marL="2971800" indent="-228600" eaLnBrk="0" fontAlgn="base" hangingPunct="0">
              <a:spcBef>
                <a:spcPct val="30000"/>
              </a:spcBef>
              <a:spcAft>
                <a:spcPct val="0"/>
              </a:spcAft>
              <a:defRPr kumimoji="1" sz="1200">
                <a:solidFill>
                  <a:schemeClr val="tx1"/>
                </a:solidFill>
                <a:latin typeface="Arial" charset="0"/>
              </a:defRPr>
            </a:lvl7pPr>
            <a:lvl8pPr marL="3429000" indent="-228600" eaLnBrk="0" fontAlgn="base" hangingPunct="0">
              <a:spcBef>
                <a:spcPct val="30000"/>
              </a:spcBef>
              <a:spcAft>
                <a:spcPct val="0"/>
              </a:spcAft>
              <a:defRPr kumimoji="1" sz="1200">
                <a:solidFill>
                  <a:schemeClr val="tx1"/>
                </a:solidFill>
                <a:latin typeface="Arial" charset="0"/>
              </a:defRPr>
            </a:lvl8pPr>
            <a:lvl9pPr marL="3886200" indent="-228600" eaLnBrk="0" fontAlgn="base" hangingPunct="0">
              <a:spcBef>
                <a:spcPct val="30000"/>
              </a:spcBef>
              <a:spcAft>
                <a:spcPct val="0"/>
              </a:spcAft>
              <a:defRPr kumimoji="1" sz="1200">
                <a:solidFill>
                  <a:schemeClr val="tx1"/>
                </a:solidFill>
                <a:latin typeface="Arial" charset="0"/>
              </a:defRPr>
            </a:lvl9pPr>
          </a:lstStyle>
          <a:p>
            <a:pPr eaLnBrk="1" hangingPunct="1">
              <a:spcBef>
                <a:spcPct val="0"/>
              </a:spcBef>
            </a:pPr>
            <a:fld id="{B424FA0D-5039-4A93-9D6D-16FD9E1EAB1A}" type="slidenum">
              <a:rPr kumimoji="0" lang="en-US" altLang="en-US" smtClean="0">
                <a:latin typeface="Verdana" pitchFamily="34" charset="0"/>
              </a:rPr>
              <a:pPr eaLnBrk="1" hangingPunct="1">
                <a:spcBef>
                  <a:spcPct val="0"/>
                </a:spcBef>
              </a:pPr>
              <a:t>4</a:t>
            </a:fld>
            <a:endParaRPr kumimoji="0" lang="en-US" altLang="en-US" smtClean="0">
              <a:latin typeface="Verdana" pitchFamily="34" charset="0"/>
            </a:endParaRPr>
          </a:p>
        </p:txBody>
      </p:sp>
      <p:sp>
        <p:nvSpPr>
          <p:cNvPr id="20483" name="Rectangle 2"/>
          <p:cNvSpPr>
            <a:spLocks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marL="228600" indent="-228600"/>
            <a:r>
              <a:rPr lang="en-US" altLang="en-US" smtClean="0"/>
              <a:t>Home staging is not rocket science but pure economics.  When you improve upon a product, you increase the demand thus raise the price.  Several statistics consistently show that staging has an impact on price and demand.  In a recent poll of over 3500 homes professionally staged it was shown that they sold on average for 10% MORE than their unstaged neighbors home.</a:t>
            </a:r>
          </a:p>
          <a:p>
            <a:pPr marL="228600" indent="-228600"/>
            <a:endParaRPr lang="en-US" altLang="en-US" smtClean="0"/>
          </a:p>
          <a:p>
            <a:pPr marL="228600" indent="-228600"/>
            <a:r>
              <a:rPr lang="en-US" altLang="en-US" smtClean="0"/>
              <a:t>Don’t you want to be known as the agent that gets that extra 10% for your clients?  It’s not about a “quick sale” anymore but also about top dollar</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031"/>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Arial" charset="0"/>
              </a:defRPr>
            </a:lvl1pPr>
            <a:lvl2pPr marL="742950" indent="-285750" eaLnBrk="0" hangingPunct="0">
              <a:spcBef>
                <a:spcPct val="30000"/>
              </a:spcBef>
              <a:defRPr kumimoji="1" sz="1200">
                <a:solidFill>
                  <a:schemeClr val="tx1"/>
                </a:solidFill>
                <a:latin typeface="Arial" charset="0"/>
              </a:defRPr>
            </a:lvl2pPr>
            <a:lvl3pPr marL="1143000" indent="-228600" eaLnBrk="0" hangingPunct="0">
              <a:spcBef>
                <a:spcPct val="30000"/>
              </a:spcBef>
              <a:defRPr kumimoji="1" sz="1200">
                <a:solidFill>
                  <a:schemeClr val="tx1"/>
                </a:solidFill>
                <a:latin typeface="Arial" charset="0"/>
              </a:defRPr>
            </a:lvl3pPr>
            <a:lvl4pPr marL="1600200" indent="-228600" eaLnBrk="0" hangingPunct="0">
              <a:spcBef>
                <a:spcPct val="30000"/>
              </a:spcBef>
              <a:defRPr kumimoji="1" sz="1200">
                <a:solidFill>
                  <a:schemeClr val="tx1"/>
                </a:solidFill>
                <a:latin typeface="Arial" charset="0"/>
              </a:defRPr>
            </a:lvl4pPr>
            <a:lvl5pPr marL="2057400" indent="-228600" eaLnBrk="0" hangingPunct="0">
              <a:spcBef>
                <a:spcPct val="30000"/>
              </a:spcBef>
              <a:defRPr kumimoji="1" sz="1200">
                <a:solidFill>
                  <a:schemeClr val="tx1"/>
                </a:solidFill>
                <a:latin typeface="Arial" charset="0"/>
              </a:defRPr>
            </a:lvl5pPr>
            <a:lvl6pPr marL="2514600" indent="-228600" eaLnBrk="0" fontAlgn="base" hangingPunct="0">
              <a:spcBef>
                <a:spcPct val="30000"/>
              </a:spcBef>
              <a:spcAft>
                <a:spcPct val="0"/>
              </a:spcAft>
              <a:defRPr kumimoji="1" sz="1200">
                <a:solidFill>
                  <a:schemeClr val="tx1"/>
                </a:solidFill>
                <a:latin typeface="Arial" charset="0"/>
              </a:defRPr>
            </a:lvl6pPr>
            <a:lvl7pPr marL="2971800" indent="-228600" eaLnBrk="0" fontAlgn="base" hangingPunct="0">
              <a:spcBef>
                <a:spcPct val="30000"/>
              </a:spcBef>
              <a:spcAft>
                <a:spcPct val="0"/>
              </a:spcAft>
              <a:defRPr kumimoji="1" sz="1200">
                <a:solidFill>
                  <a:schemeClr val="tx1"/>
                </a:solidFill>
                <a:latin typeface="Arial" charset="0"/>
              </a:defRPr>
            </a:lvl7pPr>
            <a:lvl8pPr marL="3429000" indent="-228600" eaLnBrk="0" fontAlgn="base" hangingPunct="0">
              <a:spcBef>
                <a:spcPct val="30000"/>
              </a:spcBef>
              <a:spcAft>
                <a:spcPct val="0"/>
              </a:spcAft>
              <a:defRPr kumimoji="1" sz="1200">
                <a:solidFill>
                  <a:schemeClr val="tx1"/>
                </a:solidFill>
                <a:latin typeface="Arial" charset="0"/>
              </a:defRPr>
            </a:lvl8pPr>
            <a:lvl9pPr marL="3886200" indent="-228600" eaLnBrk="0" fontAlgn="base" hangingPunct="0">
              <a:spcBef>
                <a:spcPct val="30000"/>
              </a:spcBef>
              <a:spcAft>
                <a:spcPct val="0"/>
              </a:spcAft>
              <a:defRPr kumimoji="1" sz="1200">
                <a:solidFill>
                  <a:schemeClr val="tx1"/>
                </a:solidFill>
                <a:latin typeface="Arial" charset="0"/>
              </a:defRPr>
            </a:lvl9pPr>
          </a:lstStyle>
          <a:p>
            <a:pPr eaLnBrk="1" hangingPunct="1">
              <a:spcBef>
                <a:spcPct val="0"/>
              </a:spcBef>
            </a:pPr>
            <a:fld id="{D5B82B31-DF88-4705-9957-39142DD1992F}" type="slidenum">
              <a:rPr kumimoji="0" lang="en-US" altLang="en-US" smtClean="0">
                <a:latin typeface="Verdana" pitchFamily="34" charset="0"/>
              </a:rPr>
              <a:pPr eaLnBrk="1" hangingPunct="1">
                <a:spcBef>
                  <a:spcPct val="0"/>
                </a:spcBef>
              </a:pPr>
              <a:t>5</a:t>
            </a:fld>
            <a:endParaRPr kumimoji="0" lang="en-US" altLang="en-US" smtClean="0">
              <a:latin typeface="Verdana" pitchFamily="34" charset="0"/>
            </a:endParaRPr>
          </a:p>
        </p:txBody>
      </p:sp>
      <p:sp>
        <p:nvSpPr>
          <p:cNvPr id="21507" name="Rectangle 2"/>
          <p:cNvSpPr>
            <a:spLocks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marL="228600" indent="-228600">
              <a:buFontTx/>
              <a:buAutoNum type="arabicPeriod"/>
            </a:pPr>
            <a:r>
              <a:rPr lang="en-US" altLang="en-US" smtClean="0"/>
              <a:t>A faster sale for the best price will have client’s singing your praises!  In a referral-based industry, happy clients mean more listings and the reward of a job well done.  The cost of staging is MUCH less then the first price reduction; so don’t disappoint your clients with that sad alternative.</a:t>
            </a:r>
          </a:p>
          <a:p>
            <a:pPr marL="228600" indent="-228600">
              <a:buFontTx/>
              <a:buAutoNum type="arabicPeriod"/>
            </a:pPr>
            <a:endParaRPr lang="en-US" altLang="en-US" smtClean="0"/>
          </a:p>
          <a:p>
            <a:pPr marL="228600" indent="-228600">
              <a:buFontTx/>
              <a:buAutoNum type="arabicPeriod"/>
            </a:pPr>
            <a:r>
              <a:rPr lang="en-US" altLang="en-US" smtClean="0"/>
              <a:t>(Tell the story about two homes sold in the same neighborhood and which neighbors use which agent now)</a:t>
            </a:r>
          </a:p>
          <a:p>
            <a:pPr marL="228600" indent="-228600"/>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31"/>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Arial" charset="0"/>
              </a:defRPr>
            </a:lvl1pPr>
            <a:lvl2pPr marL="742950" indent="-285750" eaLnBrk="0" hangingPunct="0">
              <a:spcBef>
                <a:spcPct val="30000"/>
              </a:spcBef>
              <a:defRPr kumimoji="1" sz="1200">
                <a:solidFill>
                  <a:schemeClr val="tx1"/>
                </a:solidFill>
                <a:latin typeface="Arial" charset="0"/>
              </a:defRPr>
            </a:lvl2pPr>
            <a:lvl3pPr marL="1143000" indent="-228600" eaLnBrk="0" hangingPunct="0">
              <a:spcBef>
                <a:spcPct val="30000"/>
              </a:spcBef>
              <a:defRPr kumimoji="1" sz="1200">
                <a:solidFill>
                  <a:schemeClr val="tx1"/>
                </a:solidFill>
                <a:latin typeface="Arial" charset="0"/>
              </a:defRPr>
            </a:lvl3pPr>
            <a:lvl4pPr marL="1600200" indent="-228600" eaLnBrk="0" hangingPunct="0">
              <a:spcBef>
                <a:spcPct val="30000"/>
              </a:spcBef>
              <a:defRPr kumimoji="1" sz="1200">
                <a:solidFill>
                  <a:schemeClr val="tx1"/>
                </a:solidFill>
                <a:latin typeface="Arial" charset="0"/>
              </a:defRPr>
            </a:lvl4pPr>
            <a:lvl5pPr marL="2057400" indent="-228600" eaLnBrk="0" hangingPunct="0">
              <a:spcBef>
                <a:spcPct val="30000"/>
              </a:spcBef>
              <a:defRPr kumimoji="1" sz="1200">
                <a:solidFill>
                  <a:schemeClr val="tx1"/>
                </a:solidFill>
                <a:latin typeface="Arial" charset="0"/>
              </a:defRPr>
            </a:lvl5pPr>
            <a:lvl6pPr marL="2514600" indent="-228600" eaLnBrk="0" fontAlgn="base" hangingPunct="0">
              <a:spcBef>
                <a:spcPct val="30000"/>
              </a:spcBef>
              <a:spcAft>
                <a:spcPct val="0"/>
              </a:spcAft>
              <a:defRPr kumimoji="1" sz="1200">
                <a:solidFill>
                  <a:schemeClr val="tx1"/>
                </a:solidFill>
                <a:latin typeface="Arial" charset="0"/>
              </a:defRPr>
            </a:lvl6pPr>
            <a:lvl7pPr marL="2971800" indent="-228600" eaLnBrk="0" fontAlgn="base" hangingPunct="0">
              <a:spcBef>
                <a:spcPct val="30000"/>
              </a:spcBef>
              <a:spcAft>
                <a:spcPct val="0"/>
              </a:spcAft>
              <a:defRPr kumimoji="1" sz="1200">
                <a:solidFill>
                  <a:schemeClr val="tx1"/>
                </a:solidFill>
                <a:latin typeface="Arial" charset="0"/>
              </a:defRPr>
            </a:lvl7pPr>
            <a:lvl8pPr marL="3429000" indent="-228600" eaLnBrk="0" fontAlgn="base" hangingPunct="0">
              <a:spcBef>
                <a:spcPct val="30000"/>
              </a:spcBef>
              <a:spcAft>
                <a:spcPct val="0"/>
              </a:spcAft>
              <a:defRPr kumimoji="1" sz="1200">
                <a:solidFill>
                  <a:schemeClr val="tx1"/>
                </a:solidFill>
                <a:latin typeface="Arial" charset="0"/>
              </a:defRPr>
            </a:lvl8pPr>
            <a:lvl9pPr marL="3886200" indent="-228600" eaLnBrk="0" fontAlgn="base" hangingPunct="0">
              <a:spcBef>
                <a:spcPct val="30000"/>
              </a:spcBef>
              <a:spcAft>
                <a:spcPct val="0"/>
              </a:spcAft>
              <a:defRPr kumimoji="1" sz="1200">
                <a:solidFill>
                  <a:schemeClr val="tx1"/>
                </a:solidFill>
                <a:latin typeface="Arial" charset="0"/>
              </a:defRPr>
            </a:lvl9pPr>
          </a:lstStyle>
          <a:p>
            <a:pPr eaLnBrk="1" hangingPunct="1">
              <a:spcBef>
                <a:spcPct val="0"/>
              </a:spcBef>
            </a:pPr>
            <a:fld id="{5594602E-9EE5-4888-B5E2-0D3DAD3955BE}" type="slidenum">
              <a:rPr kumimoji="0" lang="en-US" altLang="en-US" smtClean="0">
                <a:latin typeface="Verdana" pitchFamily="34" charset="0"/>
              </a:rPr>
              <a:pPr eaLnBrk="1" hangingPunct="1">
                <a:spcBef>
                  <a:spcPct val="0"/>
                </a:spcBef>
              </a:pPr>
              <a:t>6</a:t>
            </a:fld>
            <a:endParaRPr kumimoji="0" lang="en-US" altLang="en-US" smtClean="0">
              <a:latin typeface="Verdana" pitchFamily="34" charset="0"/>
            </a:endParaRPr>
          </a:p>
        </p:txBody>
      </p:sp>
      <p:sp>
        <p:nvSpPr>
          <p:cNvPr id="22531" name="Rectangle 2"/>
          <p:cNvSpPr>
            <a:spLocks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marL="228600" indent="-228600"/>
            <a:r>
              <a:rPr lang="en-US" altLang="en-US" smtClean="0"/>
              <a:t>The money you spend on marketing the home on the outside will be twice as effective when you have photos of beautifully staged rooms (with updated accessories) vs. photos done on the fly. With over 95% (according to NAR) of home buyer searching the Internet FIRST, it’s critical that your home marketing photos be outstanding and have impact. I can create an mls compatible home staging show on your behalf that is gorgeous, descriptive and is to music.  I am trained on the art of taking great photos and passing them to both you and your clients.  We also give you and your clients the before-and-after photos, so you can see the dramatic differences a Staging Day can make!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031"/>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Arial" charset="0"/>
              </a:defRPr>
            </a:lvl1pPr>
            <a:lvl2pPr marL="742950" indent="-285750" eaLnBrk="0" hangingPunct="0">
              <a:spcBef>
                <a:spcPct val="30000"/>
              </a:spcBef>
              <a:defRPr kumimoji="1" sz="1200">
                <a:solidFill>
                  <a:schemeClr val="tx1"/>
                </a:solidFill>
                <a:latin typeface="Arial" charset="0"/>
              </a:defRPr>
            </a:lvl2pPr>
            <a:lvl3pPr marL="1143000" indent="-228600" eaLnBrk="0" hangingPunct="0">
              <a:spcBef>
                <a:spcPct val="30000"/>
              </a:spcBef>
              <a:defRPr kumimoji="1" sz="1200">
                <a:solidFill>
                  <a:schemeClr val="tx1"/>
                </a:solidFill>
                <a:latin typeface="Arial" charset="0"/>
              </a:defRPr>
            </a:lvl3pPr>
            <a:lvl4pPr marL="1600200" indent="-228600" eaLnBrk="0" hangingPunct="0">
              <a:spcBef>
                <a:spcPct val="30000"/>
              </a:spcBef>
              <a:defRPr kumimoji="1" sz="1200">
                <a:solidFill>
                  <a:schemeClr val="tx1"/>
                </a:solidFill>
                <a:latin typeface="Arial" charset="0"/>
              </a:defRPr>
            </a:lvl4pPr>
            <a:lvl5pPr marL="2057400" indent="-228600" eaLnBrk="0" hangingPunct="0">
              <a:spcBef>
                <a:spcPct val="30000"/>
              </a:spcBef>
              <a:defRPr kumimoji="1" sz="1200">
                <a:solidFill>
                  <a:schemeClr val="tx1"/>
                </a:solidFill>
                <a:latin typeface="Arial" charset="0"/>
              </a:defRPr>
            </a:lvl5pPr>
            <a:lvl6pPr marL="2514600" indent="-228600" eaLnBrk="0" fontAlgn="base" hangingPunct="0">
              <a:spcBef>
                <a:spcPct val="30000"/>
              </a:spcBef>
              <a:spcAft>
                <a:spcPct val="0"/>
              </a:spcAft>
              <a:defRPr kumimoji="1" sz="1200">
                <a:solidFill>
                  <a:schemeClr val="tx1"/>
                </a:solidFill>
                <a:latin typeface="Arial" charset="0"/>
              </a:defRPr>
            </a:lvl6pPr>
            <a:lvl7pPr marL="2971800" indent="-228600" eaLnBrk="0" fontAlgn="base" hangingPunct="0">
              <a:spcBef>
                <a:spcPct val="30000"/>
              </a:spcBef>
              <a:spcAft>
                <a:spcPct val="0"/>
              </a:spcAft>
              <a:defRPr kumimoji="1" sz="1200">
                <a:solidFill>
                  <a:schemeClr val="tx1"/>
                </a:solidFill>
                <a:latin typeface="Arial" charset="0"/>
              </a:defRPr>
            </a:lvl7pPr>
            <a:lvl8pPr marL="3429000" indent="-228600" eaLnBrk="0" fontAlgn="base" hangingPunct="0">
              <a:spcBef>
                <a:spcPct val="30000"/>
              </a:spcBef>
              <a:spcAft>
                <a:spcPct val="0"/>
              </a:spcAft>
              <a:defRPr kumimoji="1" sz="1200">
                <a:solidFill>
                  <a:schemeClr val="tx1"/>
                </a:solidFill>
                <a:latin typeface="Arial" charset="0"/>
              </a:defRPr>
            </a:lvl8pPr>
            <a:lvl9pPr marL="3886200" indent="-228600" eaLnBrk="0" fontAlgn="base" hangingPunct="0">
              <a:spcBef>
                <a:spcPct val="30000"/>
              </a:spcBef>
              <a:spcAft>
                <a:spcPct val="0"/>
              </a:spcAft>
              <a:defRPr kumimoji="1" sz="1200">
                <a:solidFill>
                  <a:schemeClr val="tx1"/>
                </a:solidFill>
                <a:latin typeface="Arial" charset="0"/>
              </a:defRPr>
            </a:lvl9pPr>
          </a:lstStyle>
          <a:p>
            <a:pPr eaLnBrk="1" hangingPunct="1">
              <a:spcBef>
                <a:spcPct val="0"/>
              </a:spcBef>
            </a:pPr>
            <a:fld id="{52297936-C2B3-4180-9AF3-99544E231F70}" type="slidenum">
              <a:rPr kumimoji="0" lang="en-US" altLang="en-US" smtClean="0">
                <a:latin typeface="Verdana" pitchFamily="34" charset="0"/>
              </a:rPr>
              <a:pPr eaLnBrk="1" hangingPunct="1">
                <a:spcBef>
                  <a:spcPct val="0"/>
                </a:spcBef>
              </a:pPr>
              <a:t>7</a:t>
            </a:fld>
            <a:endParaRPr kumimoji="0" lang="en-US" altLang="en-US" smtClean="0">
              <a:latin typeface="Verdana" pitchFamily="34" charset="0"/>
            </a:endParaRPr>
          </a:p>
        </p:txBody>
      </p:sp>
      <p:sp>
        <p:nvSpPr>
          <p:cNvPr id="23555" name="Rectangle 2"/>
          <p:cNvSpPr>
            <a:spLocks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marL="228600" indent="-228600"/>
            <a:r>
              <a:rPr lang="en-US" altLang="en-US" smtClean="0"/>
              <a:t>When you bring in “experts” who do this for a living it adds to your own credibility.  Would you seem credible if you also appraised and inspected the homes that you sold?  No, it waters down your expertise because people know you can’t be an expert in everything!  When you’re focused on your own field of interest and outsource to professionals it give you added credibility in what you’re good at – selling homes!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031"/>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Arial" charset="0"/>
              </a:defRPr>
            </a:lvl1pPr>
            <a:lvl2pPr marL="742950" indent="-285750" eaLnBrk="0" hangingPunct="0">
              <a:spcBef>
                <a:spcPct val="30000"/>
              </a:spcBef>
              <a:defRPr kumimoji="1" sz="1200">
                <a:solidFill>
                  <a:schemeClr val="tx1"/>
                </a:solidFill>
                <a:latin typeface="Arial" charset="0"/>
              </a:defRPr>
            </a:lvl2pPr>
            <a:lvl3pPr marL="1143000" indent="-228600" eaLnBrk="0" hangingPunct="0">
              <a:spcBef>
                <a:spcPct val="30000"/>
              </a:spcBef>
              <a:defRPr kumimoji="1" sz="1200">
                <a:solidFill>
                  <a:schemeClr val="tx1"/>
                </a:solidFill>
                <a:latin typeface="Arial" charset="0"/>
              </a:defRPr>
            </a:lvl3pPr>
            <a:lvl4pPr marL="1600200" indent="-228600" eaLnBrk="0" hangingPunct="0">
              <a:spcBef>
                <a:spcPct val="30000"/>
              </a:spcBef>
              <a:defRPr kumimoji="1" sz="1200">
                <a:solidFill>
                  <a:schemeClr val="tx1"/>
                </a:solidFill>
                <a:latin typeface="Arial" charset="0"/>
              </a:defRPr>
            </a:lvl4pPr>
            <a:lvl5pPr marL="2057400" indent="-228600" eaLnBrk="0" hangingPunct="0">
              <a:spcBef>
                <a:spcPct val="30000"/>
              </a:spcBef>
              <a:defRPr kumimoji="1" sz="1200">
                <a:solidFill>
                  <a:schemeClr val="tx1"/>
                </a:solidFill>
                <a:latin typeface="Arial" charset="0"/>
              </a:defRPr>
            </a:lvl5pPr>
            <a:lvl6pPr marL="2514600" indent="-228600" eaLnBrk="0" fontAlgn="base" hangingPunct="0">
              <a:spcBef>
                <a:spcPct val="30000"/>
              </a:spcBef>
              <a:spcAft>
                <a:spcPct val="0"/>
              </a:spcAft>
              <a:defRPr kumimoji="1" sz="1200">
                <a:solidFill>
                  <a:schemeClr val="tx1"/>
                </a:solidFill>
                <a:latin typeface="Arial" charset="0"/>
              </a:defRPr>
            </a:lvl6pPr>
            <a:lvl7pPr marL="2971800" indent="-228600" eaLnBrk="0" fontAlgn="base" hangingPunct="0">
              <a:spcBef>
                <a:spcPct val="30000"/>
              </a:spcBef>
              <a:spcAft>
                <a:spcPct val="0"/>
              </a:spcAft>
              <a:defRPr kumimoji="1" sz="1200">
                <a:solidFill>
                  <a:schemeClr val="tx1"/>
                </a:solidFill>
                <a:latin typeface="Arial" charset="0"/>
              </a:defRPr>
            </a:lvl7pPr>
            <a:lvl8pPr marL="3429000" indent="-228600" eaLnBrk="0" fontAlgn="base" hangingPunct="0">
              <a:spcBef>
                <a:spcPct val="30000"/>
              </a:spcBef>
              <a:spcAft>
                <a:spcPct val="0"/>
              </a:spcAft>
              <a:defRPr kumimoji="1" sz="1200">
                <a:solidFill>
                  <a:schemeClr val="tx1"/>
                </a:solidFill>
                <a:latin typeface="Arial" charset="0"/>
              </a:defRPr>
            </a:lvl8pPr>
            <a:lvl9pPr marL="3886200" indent="-228600" eaLnBrk="0" fontAlgn="base" hangingPunct="0">
              <a:spcBef>
                <a:spcPct val="30000"/>
              </a:spcBef>
              <a:spcAft>
                <a:spcPct val="0"/>
              </a:spcAft>
              <a:defRPr kumimoji="1" sz="1200">
                <a:solidFill>
                  <a:schemeClr val="tx1"/>
                </a:solidFill>
                <a:latin typeface="Arial" charset="0"/>
              </a:defRPr>
            </a:lvl9pPr>
          </a:lstStyle>
          <a:p>
            <a:pPr eaLnBrk="1" hangingPunct="1">
              <a:spcBef>
                <a:spcPct val="0"/>
              </a:spcBef>
            </a:pPr>
            <a:fld id="{98947F51-482D-4B3C-8745-53A7185F61F4}" type="slidenum">
              <a:rPr kumimoji="0" lang="en-US" altLang="en-US" smtClean="0">
                <a:latin typeface="Verdana" pitchFamily="34" charset="0"/>
              </a:rPr>
              <a:pPr eaLnBrk="1" hangingPunct="1">
                <a:spcBef>
                  <a:spcPct val="0"/>
                </a:spcBef>
              </a:pPr>
              <a:t>8</a:t>
            </a:fld>
            <a:endParaRPr kumimoji="0" lang="en-US" altLang="en-US" smtClean="0">
              <a:latin typeface="Verdana" pitchFamily="34" charset="0"/>
            </a:endParaRPr>
          </a:p>
        </p:txBody>
      </p:sp>
      <p:sp>
        <p:nvSpPr>
          <p:cNvPr id="24579" name="Rectangle 2"/>
          <p:cNvSpPr>
            <a:spLocks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marL="228600" indent="-228600"/>
            <a:r>
              <a:rPr lang="en-US" altLang="en-US" smtClean="0"/>
              <a:t>You have to have a strong client relationship that gets you through the </a:t>
            </a:r>
            <a:r>
              <a:rPr lang="en-US" altLang="en-US" b="1" smtClean="0"/>
              <a:t>entire</a:t>
            </a:r>
            <a:r>
              <a:rPr lang="en-US" altLang="en-US" smtClean="0"/>
              <a:t> escrow process.  Home staging is a form of constructive criticism that sometimes addresses hard issues like smell and cleanliness, issues that you, as their agent should not have to touch.  An professional home stager is trained in wording and handling these issues with delicacy yet persuasiveness. In fact, my 8-step process, per room is built around helping your client disassociate from their home, so that they can do the constructive criticism and see their home through buyers eyes. (For HSR Members only) Your clients EXPECT me to instruct them on these issues but are not completely comfortable with you as their Realtor doing this.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31"/>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Arial" charset="0"/>
              </a:defRPr>
            </a:lvl1pPr>
            <a:lvl2pPr marL="742950" indent="-285750" eaLnBrk="0" hangingPunct="0">
              <a:spcBef>
                <a:spcPct val="30000"/>
              </a:spcBef>
              <a:defRPr kumimoji="1" sz="1200">
                <a:solidFill>
                  <a:schemeClr val="tx1"/>
                </a:solidFill>
                <a:latin typeface="Arial" charset="0"/>
              </a:defRPr>
            </a:lvl2pPr>
            <a:lvl3pPr marL="1143000" indent="-228600" eaLnBrk="0" hangingPunct="0">
              <a:spcBef>
                <a:spcPct val="30000"/>
              </a:spcBef>
              <a:defRPr kumimoji="1" sz="1200">
                <a:solidFill>
                  <a:schemeClr val="tx1"/>
                </a:solidFill>
                <a:latin typeface="Arial" charset="0"/>
              </a:defRPr>
            </a:lvl3pPr>
            <a:lvl4pPr marL="1600200" indent="-228600" eaLnBrk="0" hangingPunct="0">
              <a:spcBef>
                <a:spcPct val="30000"/>
              </a:spcBef>
              <a:defRPr kumimoji="1" sz="1200">
                <a:solidFill>
                  <a:schemeClr val="tx1"/>
                </a:solidFill>
                <a:latin typeface="Arial" charset="0"/>
              </a:defRPr>
            </a:lvl4pPr>
            <a:lvl5pPr marL="2057400" indent="-228600" eaLnBrk="0" hangingPunct="0">
              <a:spcBef>
                <a:spcPct val="30000"/>
              </a:spcBef>
              <a:defRPr kumimoji="1" sz="1200">
                <a:solidFill>
                  <a:schemeClr val="tx1"/>
                </a:solidFill>
                <a:latin typeface="Arial" charset="0"/>
              </a:defRPr>
            </a:lvl5pPr>
            <a:lvl6pPr marL="2514600" indent="-228600" eaLnBrk="0" fontAlgn="base" hangingPunct="0">
              <a:spcBef>
                <a:spcPct val="30000"/>
              </a:spcBef>
              <a:spcAft>
                <a:spcPct val="0"/>
              </a:spcAft>
              <a:defRPr kumimoji="1" sz="1200">
                <a:solidFill>
                  <a:schemeClr val="tx1"/>
                </a:solidFill>
                <a:latin typeface="Arial" charset="0"/>
              </a:defRPr>
            </a:lvl6pPr>
            <a:lvl7pPr marL="2971800" indent="-228600" eaLnBrk="0" fontAlgn="base" hangingPunct="0">
              <a:spcBef>
                <a:spcPct val="30000"/>
              </a:spcBef>
              <a:spcAft>
                <a:spcPct val="0"/>
              </a:spcAft>
              <a:defRPr kumimoji="1" sz="1200">
                <a:solidFill>
                  <a:schemeClr val="tx1"/>
                </a:solidFill>
                <a:latin typeface="Arial" charset="0"/>
              </a:defRPr>
            </a:lvl7pPr>
            <a:lvl8pPr marL="3429000" indent="-228600" eaLnBrk="0" fontAlgn="base" hangingPunct="0">
              <a:spcBef>
                <a:spcPct val="30000"/>
              </a:spcBef>
              <a:spcAft>
                <a:spcPct val="0"/>
              </a:spcAft>
              <a:defRPr kumimoji="1" sz="1200">
                <a:solidFill>
                  <a:schemeClr val="tx1"/>
                </a:solidFill>
                <a:latin typeface="Arial" charset="0"/>
              </a:defRPr>
            </a:lvl8pPr>
            <a:lvl9pPr marL="3886200" indent="-228600" eaLnBrk="0" fontAlgn="base" hangingPunct="0">
              <a:spcBef>
                <a:spcPct val="30000"/>
              </a:spcBef>
              <a:spcAft>
                <a:spcPct val="0"/>
              </a:spcAft>
              <a:defRPr kumimoji="1" sz="1200">
                <a:solidFill>
                  <a:schemeClr val="tx1"/>
                </a:solidFill>
                <a:latin typeface="Arial" charset="0"/>
              </a:defRPr>
            </a:lvl9pPr>
          </a:lstStyle>
          <a:p>
            <a:pPr eaLnBrk="1" hangingPunct="1">
              <a:spcBef>
                <a:spcPct val="0"/>
              </a:spcBef>
            </a:pPr>
            <a:fld id="{F978133E-C4E9-479A-86E1-1DAF76D24EAE}" type="slidenum">
              <a:rPr kumimoji="0" lang="en-US" altLang="en-US" smtClean="0">
                <a:latin typeface="Verdana" pitchFamily="34" charset="0"/>
              </a:rPr>
              <a:pPr eaLnBrk="1" hangingPunct="1">
                <a:spcBef>
                  <a:spcPct val="0"/>
                </a:spcBef>
              </a:pPr>
              <a:t>9</a:t>
            </a:fld>
            <a:endParaRPr kumimoji="0" lang="en-US" altLang="en-US" smtClean="0">
              <a:latin typeface="Verdana" pitchFamily="34" charset="0"/>
            </a:endParaRPr>
          </a:p>
        </p:txBody>
      </p:sp>
      <p:sp>
        <p:nvSpPr>
          <p:cNvPr id="25603" name="Rectangle 2"/>
          <p:cNvSpPr>
            <a:spLocks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pPr marL="228600" indent="-228600"/>
            <a:r>
              <a:rPr lang="en-US" altLang="en-US" smtClean="0"/>
              <a:t>According the National Association of Realtors, Realtors are more likely to take their clients to homes that have been professionally staged rather then not.  When you have a reputation for listing move-in ready homes marketed specifically to buyers, agents will want to show them!  In a cyclical industry it helps to have a quality listing reputation.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A5F994E-0321-4CDF-B18C-C0C3FD888CA5}" type="slidenum">
              <a:rPr lang="en-US" smtClean="0"/>
              <a:pPr>
                <a:defRPr/>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D0E2E6B0-636C-4FE5-9872-3DD918ACBBF5}"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8D298323-4D68-4B50-95D1-E5E838BF3451}" type="slidenum">
              <a:rPr lang="en-US" smtClean="0"/>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0"/>
            <a:ext cx="80010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914400" y="2362200"/>
            <a:ext cx="3924300" cy="3733800"/>
          </a:xfrm>
        </p:spPr>
        <p:txBody>
          <a:bodyPr/>
          <a:lstStyle/>
          <a:p>
            <a:pPr lvl="0"/>
            <a:endParaRPr lang="en-US" noProof="0" smtClean="0"/>
          </a:p>
        </p:txBody>
      </p:sp>
      <p:sp>
        <p:nvSpPr>
          <p:cNvPr id="4" name="Text Placeholder 3"/>
          <p:cNvSpPr>
            <a:spLocks noGrp="1"/>
          </p:cNvSpPr>
          <p:nvPr>
            <p:ph type="body" sz="half" idx="2"/>
          </p:nvPr>
        </p:nvSpPr>
        <p:spPr>
          <a:xfrm>
            <a:off x="4991100" y="2362200"/>
            <a:ext cx="39243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sldNum" sz="quarter" idx="11"/>
          </p:nvPr>
        </p:nvSpPr>
        <p:spPr>
          <a:ln/>
        </p:spPr>
        <p:txBody>
          <a:bodyPr/>
          <a:lstStyle>
            <a:lvl1pPr>
              <a:defRPr/>
            </a:lvl1pPr>
          </a:lstStyle>
          <a:p>
            <a:pPr>
              <a:defRPr/>
            </a:pPr>
            <a:fld id="{ADE77ACD-2DFD-41E5-86FF-255D9CFDC7CE}" type="slidenum">
              <a:rPr lang="en-US"/>
              <a:pPr>
                <a:defRPr/>
              </a:pPr>
              <a:t>‹#›</a:t>
            </a:fld>
            <a:endParaRPr lang="en-US"/>
          </a:p>
        </p:txBody>
      </p:sp>
    </p:spTree>
    <p:extLst>
      <p:ext uri="{BB962C8B-B14F-4D97-AF65-F5344CB8AC3E}">
        <p14:creationId xmlns:p14="http://schemas.microsoft.com/office/powerpoint/2010/main" val="40556179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0"/>
            <a:ext cx="80010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2362200"/>
            <a:ext cx="39243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991100" y="2362200"/>
            <a:ext cx="3924300" cy="3733800"/>
          </a:xfrm>
        </p:spPr>
        <p:txBody>
          <a:bodyPr/>
          <a:lstStyle/>
          <a:p>
            <a:pPr lvl="0"/>
            <a:endParaRPr lang="en-US" noProof="0" smtClean="0"/>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sldNum" sz="quarter" idx="11"/>
          </p:nvPr>
        </p:nvSpPr>
        <p:spPr>
          <a:ln/>
        </p:spPr>
        <p:txBody>
          <a:bodyPr/>
          <a:lstStyle>
            <a:lvl1pPr>
              <a:defRPr/>
            </a:lvl1pPr>
          </a:lstStyle>
          <a:p>
            <a:pPr>
              <a:defRPr/>
            </a:pPr>
            <a:fld id="{04650341-5E5A-4AA2-B789-5DDA821E7857}" type="slidenum">
              <a:rPr lang="en-US"/>
              <a:pPr>
                <a:defRPr/>
              </a:pPr>
              <a:t>‹#›</a:t>
            </a:fld>
            <a:endParaRPr lang="en-US"/>
          </a:p>
        </p:txBody>
      </p:sp>
    </p:spTree>
    <p:extLst>
      <p:ext uri="{BB962C8B-B14F-4D97-AF65-F5344CB8AC3E}">
        <p14:creationId xmlns:p14="http://schemas.microsoft.com/office/powerpoint/2010/main" val="2817866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210153E8-1D30-4D21-B9D8-84B2A6CA97C7}"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872271DF-A996-4512-9AF3-C939E5277323}" type="slidenum">
              <a:rPr lang="en-US" smtClean="0"/>
              <a:pPr>
                <a:defRPr/>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27D04BE0-DC4B-4D3B-A5E5-ADAA7E7E410A}"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a:defRPr/>
            </a:pPr>
            <a:fld id="{696E3181-285A-4D8F-AACE-781A10F739F1}" type="slidenum">
              <a:rPr lang="en-US" smtClean="0"/>
              <a:pPr>
                <a:defRPr/>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a:defRPr/>
            </a:pPr>
            <a:fld id="{97421175-6352-457A-AB8E-0FA916F516A2}"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30F9E8AE-CD29-4562-90B5-F7FD752E9F54}"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15D3B0C1-82EF-4068-9624-D668D03219BA}" type="slidenum">
              <a:rPr lang="en-US" smtClean="0"/>
              <a:pPr>
                <a:defRPr/>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1C631133-44B9-4F41-92A5-0F1292BC3068}"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a:defRPr/>
            </a:pPr>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pPr>
              <a:defRPr/>
            </a:pPr>
            <a:fld id="{11FBD0E6-583A-4EA2-8AB6-725911177668}" type="slidenum">
              <a:rPr lang="en-US" smtClean="0"/>
              <a:pPr>
                <a:defRPr/>
              </a:pPr>
              <a:t>‹#›</a:t>
            </a:fld>
            <a:endParaRPr lang="en-US"/>
          </a:p>
        </p:txBody>
      </p:sp>
      <p:pic>
        <p:nvPicPr>
          <p:cNvPr id="9" name="Picture 19" descr="HS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2286000" y="6029325"/>
            <a:ext cx="4838700"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Lst>
  <p:hf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7" name="Picture 24" descr="closeup"/>
          <p:cNvPicPr>
            <a:picLocks noGrp="1" noChangeAspect="1" noChangeArrowheads="1"/>
          </p:cNvPicPr>
          <p:nvPr>
            <p:ph type="clipArt" sz="half" idx="1"/>
          </p:nvPr>
        </p:nvPicPr>
        <p:blipFill>
          <a:blip r:embed="rId3">
            <a:extLst>
              <a:ext uri="{28A0092B-C50C-407E-A947-70E740481C1C}">
                <a14:useLocalDpi xmlns:a14="http://schemas.microsoft.com/office/drawing/2010/main" val="0"/>
              </a:ext>
            </a:extLst>
          </a:blip>
          <a:srcRect/>
          <a:stretch>
            <a:fillRect/>
          </a:stretch>
        </p:blipFill>
        <p:spPr>
          <a:xfrm>
            <a:off x="914400" y="2362200"/>
            <a:ext cx="2817813" cy="3581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075" name="Rectangle 4"/>
          <p:cNvSpPr>
            <a:spLocks noGrp="1" noChangeArrowheads="1"/>
          </p:cNvSpPr>
          <p:nvPr>
            <p:ph type="body" sz="half" idx="2"/>
          </p:nvPr>
        </p:nvSpPr>
        <p:spPr>
          <a:xfrm>
            <a:off x="3657600" y="2438400"/>
            <a:ext cx="5181600" cy="3886200"/>
          </a:xfrm>
        </p:spPr>
        <p:txBody>
          <a:bodyPr/>
          <a:lstStyle/>
          <a:p>
            <a:pPr eaLnBrk="1" hangingPunct="1">
              <a:buClrTx/>
              <a:buFont typeface="Wingdings" pitchFamily="2" charset="2"/>
              <a:buNone/>
            </a:pPr>
            <a:r>
              <a:rPr lang="en-US" altLang="en-US" smtClean="0"/>
              <a:t>	</a:t>
            </a:r>
            <a:r>
              <a:rPr lang="en-US" altLang="en-US" sz="4000" smtClean="0"/>
              <a:t>The “Top Ten Reasons” to Include </a:t>
            </a:r>
            <a:r>
              <a:rPr lang="en-US" altLang="en-US" sz="4000" i="1" smtClean="0"/>
              <a:t>Professional</a:t>
            </a:r>
            <a:r>
              <a:rPr lang="en-US" altLang="en-US" sz="4000" smtClean="0"/>
              <a:t> Home Staging in Your Listing Presentation</a:t>
            </a:r>
          </a:p>
        </p:txBody>
      </p:sp>
      <p:sp>
        <p:nvSpPr>
          <p:cNvPr id="5" name="Slide Number Placeholder 5"/>
          <p:cNvSpPr>
            <a:spLocks noGrp="1"/>
          </p:cNvSpPr>
          <p:nvPr>
            <p:ph type="sldNum" sz="quarter" idx="11"/>
          </p:nvPr>
        </p:nvSpPr>
        <p:spPr/>
        <p:txBody>
          <a:bodyPr/>
          <a:lstStyle/>
          <a:p>
            <a:pPr>
              <a:defRPr/>
            </a:pPr>
            <a:fld id="{6AD73BA6-529C-40D7-BDB9-390BF5E6BA2F}" type="slidenum">
              <a:rPr lang="en-US"/>
              <a:pPr>
                <a:defRPr/>
              </a:pPr>
              <a:t>1</a:t>
            </a:fld>
            <a:endParaRPr lang="en-US"/>
          </a:p>
        </p:txBody>
      </p:sp>
      <p:sp>
        <p:nvSpPr>
          <p:cNvPr id="3076" name="Text Box 11"/>
          <p:cNvSpPr txBox="1">
            <a:spLocks noChangeArrowheads="1"/>
          </p:cNvSpPr>
          <p:nvPr/>
        </p:nvSpPr>
        <p:spPr bwMode="auto">
          <a:xfrm>
            <a:off x="762000" y="5638800"/>
            <a:ext cx="40544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tx1"/>
              </a:buClr>
              <a:buSzPct val="75000"/>
              <a:buFont typeface="Wingdings" pitchFamily="2" charset="2"/>
              <a:buChar char="l"/>
              <a:defRPr sz="3200">
                <a:solidFill>
                  <a:schemeClr val="tx1"/>
                </a:solidFill>
                <a:latin typeface="Arial" charset="0"/>
              </a:defRPr>
            </a:lvl1pPr>
            <a:lvl2pPr marL="742950" indent="-285750" eaLnBrk="0" hangingPunct="0">
              <a:spcBef>
                <a:spcPct val="20000"/>
              </a:spcBef>
              <a:buClr>
                <a:schemeClr val="tx1"/>
              </a:buClr>
              <a:buSzPct val="75000"/>
              <a:buChar char="–"/>
              <a:defRPr sz="3200">
                <a:solidFill>
                  <a:schemeClr val="tx1"/>
                </a:solidFill>
                <a:latin typeface="Arial" charset="0"/>
              </a:defRPr>
            </a:lvl2pPr>
            <a:lvl3pPr marL="1143000" indent="-228600" eaLnBrk="0" hangingPunct="0">
              <a:spcBef>
                <a:spcPct val="20000"/>
              </a:spcBef>
              <a:buClr>
                <a:schemeClr val="tx1"/>
              </a:buClr>
              <a:buSzPct val="75000"/>
              <a:buFont typeface="Wingdings" pitchFamily="2" charset="2"/>
              <a:buChar char="l"/>
              <a:defRPr sz="3200">
                <a:solidFill>
                  <a:schemeClr val="tx1"/>
                </a:solidFill>
                <a:latin typeface="Arial" charset="0"/>
              </a:defRPr>
            </a:lvl3pPr>
            <a:lvl4pPr marL="1600200" indent="-228600" eaLnBrk="0" hangingPunct="0">
              <a:spcBef>
                <a:spcPct val="20000"/>
              </a:spcBef>
              <a:buClr>
                <a:schemeClr val="tx1"/>
              </a:buClr>
              <a:buSzPct val="80000"/>
              <a:buChar char="–"/>
              <a:defRPr sz="3200">
                <a:solidFill>
                  <a:schemeClr val="tx1"/>
                </a:solidFill>
                <a:latin typeface="Arial" charset="0"/>
              </a:defRPr>
            </a:lvl4pPr>
            <a:lvl5pPr marL="2057400" indent="-228600" eaLnBrk="0" hangingPunct="0">
              <a:spcBef>
                <a:spcPct val="20000"/>
              </a:spcBef>
              <a:buClr>
                <a:schemeClr val="tx1"/>
              </a:buClr>
              <a:buSzPct val="65000"/>
              <a:buFont typeface="Wingdings" pitchFamily="2" charset="2"/>
              <a:buChar char="l"/>
              <a:defRPr sz="3200">
                <a:solidFill>
                  <a:schemeClr val="tx1"/>
                </a:solidFill>
                <a:latin typeface="Arial"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3200">
                <a:solidFill>
                  <a:schemeClr val="tx1"/>
                </a:solidFill>
                <a:latin typeface="Arial"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3200">
                <a:solidFill>
                  <a:schemeClr val="tx1"/>
                </a:solidFill>
                <a:latin typeface="Arial"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3200">
                <a:solidFill>
                  <a:schemeClr val="tx1"/>
                </a:solidFill>
                <a:latin typeface="Arial"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3200">
                <a:solidFill>
                  <a:schemeClr val="tx1"/>
                </a:solidFill>
                <a:latin typeface="Arial" charset="0"/>
              </a:defRPr>
            </a:lvl9pPr>
          </a:lstStyle>
          <a:p>
            <a:pPr eaLnBrk="1" hangingPunct="1">
              <a:spcBef>
                <a:spcPct val="0"/>
              </a:spcBef>
              <a:buClrTx/>
              <a:buSzTx/>
              <a:buFontTx/>
              <a:buNone/>
            </a:pPr>
            <a:endParaRPr lang="en-US" altLang="en-US" sz="2400">
              <a:latin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a:xfrm>
            <a:off x="838200" y="1296988"/>
            <a:ext cx="8077200" cy="608012"/>
          </a:xfrm>
        </p:spPr>
        <p:txBody>
          <a:bodyPr>
            <a:normAutofit fontScale="90000"/>
          </a:bodyPr>
          <a:lstStyle/>
          <a:p>
            <a:pPr eaLnBrk="1" hangingPunct="1"/>
            <a:r>
              <a:rPr lang="en-US" altLang="en-US" sz="4000" smtClean="0"/>
              <a:t>9 – Gives You More </a:t>
            </a:r>
            <a:r>
              <a:rPr lang="en-US" altLang="en-US" sz="4000" i="1" smtClean="0"/>
              <a:t>Control</a:t>
            </a:r>
          </a:p>
        </p:txBody>
      </p:sp>
      <p:sp>
        <p:nvSpPr>
          <p:cNvPr id="12292" name="Rectangle 3"/>
          <p:cNvSpPr>
            <a:spLocks noGrp="1" noChangeArrowheads="1"/>
          </p:cNvSpPr>
          <p:nvPr>
            <p:ph type="body" sz="half" idx="1"/>
          </p:nvPr>
        </p:nvSpPr>
        <p:spPr>
          <a:xfrm>
            <a:off x="838200" y="2438400"/>
            <a:ext cx="7772400" cy="3505200"/>
          </a:xfrm>
        </p:spPr>
        <p:txBody>
          <a:bodyPr/>
          <a:lstStyle/>
          <a:p>
            <a:pPr eaLnBrk="1" hangingPunct="1">
              <a:buClrTx/>
            </a:pPr>
            <a:r>
              <a:rPr lang="en-US" altLang="en-US" smtClean="0"/>
              <a:t>Incorporating professional staging becomes automatic, once begun</a:t>
            </a:r>
          </a:p>
          <a:p>
            <a:pPr eaLnBrk="1" hangingPunct="1">
              <a:buClrTx/>
            </a:pPr>
            <a:r>
              <a:rPr lang="en-US" altLang="en-US" smtClean="0"/>
              <a:t>98% of real estate agents believe staging is necessary, but only 20% actually incorporate it so…</a:t>
            </a:r>
          </a:p>
          <a:p>
            <a:pPr eaLnBrk="1" hangingPunct="1">
              <a:buClrTx/>
            </a:pPr>
            <a:r>
              <a:rPr lang="en-US" altLang="en-US" smtClean="0"/>
              <a:t>Get the ball rolling for your clients</a:t>
            </a:r>
          </a:p>
        </p:txBody>
      </p:sp>
      <p:sp>
        <p:nvSpPr>
          <p:cNvPr id="4" name="Slide Number Placeholder 5"/>
          <p:cNvSpPr>
            <a:spLocks noGrp="1"/>
          </p:cNvSpPr>
          <p:nvPr>
            <p:ph type="sldNum" sz="quarter" idx="11"/>
          </p:nvPr>
        </p:nvSpPr>
        <p:spPr/>
        <p:txBody>
          <a:bodyPr/>
          <a:lstStyle/>
          <a:p>
            <a:pPr>
              <a:defRPr/>
            </a:pPr>
            <a:fld id="{D5EA4082-E293-4BEC-8DA0-5D7BCAEF8F92}" type="slidenum">
              <a:rPr lang="en-US"/>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a:xfrm>
            <a:off x="838200" y="1296988"/>
            <a:ext cx="8077200" cy="684212"/>
          </a:xfrm>
        </p:spPr>
        <p:txBody>
          <a:bodyPr>
            <a:normAutofit fontScale="90000"/>
          </a:bodyPr>
          <a:lstStyle/>
          <a:p>
            <a:pPr eaLnBrk="1" hangingPunct="1"/>
            <a:r>
              <a:rPr lang="en-US" altLang="en-US" sz="4000" smtClean="0"/>
              <a:t>10 – Home Staging is </a:t>
            </a:r>
            <a:r>
              <a:rPr lang="en-US" altLang="en-US" sz="4000" i="1" smtClean="0"/>
              <a:t>Less Expensive</a:t>
            </a:r>
            <a:r>
              <a:rPr lang="en-US" altLang="en-US" sz="4000" smtClean="0"/>
              <a:t> Than You Think</a:t>
            </a:r>
          </a:p>
        </p:txBody>
      </p:sp>
      <p:sp>
        <p:nvSpPr>
          <p:cNvPr id="13316" name="Rectangle 3"/>
          <p:cNvSpPr>
            <a:spLocks noGrp="1" noChangeArrowheads="1"/>
          </p:cNvSpPr>
          <p:nvPr>
            <p:ph type="body" sz="half" idx="1"/>
          </p:nvPr>
        </p:nvSpPr>
        <p:spPr>
          <a:xfrm>
            <a:off x="838200" y="2438400"/>
            <a:ext cx="8305800" cy="3505200"/>
          </a:xfrm>
        </p:spPr>
        <p:txBody>
          <a:bodyPr/>
          <a:lstStyle/>
          <a:p>
            <a:pPr eaLnBrk="1" hangingPunct="1">
              <a:lnSpc>
                <a:spcPct val="90000"/>
              </a:lnSpc>
              <a:buClrTx/>
            </a:pPr>
            <a:r>
              <a:rPr lang="en-US" altLang="en-US" smtClean="0"/>
              <a:t>A Staging Day + Photo Show + Action Plan = Covers all necessary improvements needed for the home</a:t>
            </a:r>
          </a:p>
          <a:p>
            <a:pPr eaLnBrk="1" hangingPunct="1">
              <a:lnSpc>
                <a:spcPct val="90000"/>
              </a:lnSpc>
              <a:buClrTx/>
            </a:pPr>
            <a:r>
              <a:rPr lang="en-US" altLang="en-US" smtClean="0"/>
              <a:t>Accessories that WOW in photo shows and bring in buyer traffic</a:t>
            </a:r>
          </a:p>
          <a:p>
            <a:pPr eaLnBrk="1" hangingPunct="1">
              <a:lnSpc>
                <a:spcPct val="90000"/>
              </a:lnSpc>
              <a:buClrTx/>
            </a:pPr>
            <a:r>
              <a:rPr lang="en-US" altLang="en-US" smtClean="0"/>
              <a:t>Zero budget decorating by simply using what they already own</a:t>
            </a:r>
          </a:p>
        </p:txBody>
      </p:sp>
      <p:sp>
        <p:nvSpPr>
          <p:cNvPr id="4" name="Slide Number Placeholder 5"/>
          <p:cNvSpPr>
            <a:spLocks noGrp="1"/>
          </p:cNvSpPr>
          <p:nvPr>
            <p:ph type="sldNum" sz="quarter" idx="11"/>
          </p:nvPr>
        </p:nvSpPr>
        <p:spPr/>
        <p:txBody>
          <a:bodyPr/>
          <a:lstStyle/>
          <a:p>
            <a:pPr>
              <a:defRPr/>
            </a:pPr>
            <a:fld id="{C9440091-15B3-4F00-8B8D-5875E226C4E5}" type="slidenum">
              <a:rPr lang="en-US"/>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838200" y="1296988"/>
            <a:ext cx="8077200" cy="608012"/>
          </a:xfrm>
        </p:spPr>
        <p:txBody>
          <a:bodyPr>
            <a:normAutofit fontScale="90000"/>
          </a:bodyPr>
          <a:lstStyle/>
          <a:p>
            <a:pPr eaLnBrk="1" hangingPunct="1"/>
            <a:r>
              <a:rPr lang="en-US" altLang="en-US" sz="4000" smtClean="0"/>
              <a:t>11 – Home Seller </a:t>
            </a:r>
            <a:r>
              <a:rPr lang="en-US" altLang="en-US" sz="4000" i="1" smtClean="0"/>
              <a:t>Commitment</a:t>
            </a:r>
          </a:p>
        </p:txBody>
      </p:sp>
      <p:sp>
        <p:nvSpPr>
          <p:cNvPr id="14340" name="Rectangle 3"/>
          <p:cNvSpPr>
            <a:spLocks noGrp="1" noChangeArrowheads="1"/>
          </p:cNvSpPr>
          <p:nvPr>
            <p:ph type="body" sz="half" idx="1"/>
          </p:nvPr>
        </p:nvSpPr>
        <p:spPr>
          <a:xfrm>
            <a:off x="838200" y="2438400"/>
            <a:ext cx="7772400" cy="3505200"/>
          </a:xfrm>
        </p:spPr>
        <p:txBody>
          <a:bodyPr/>
          <a:lstStyle/>
          <a:p>
            <a:pPr eaLnBrk="1" hangingPunct="1">
              <a:lnSpc>
                <a:spcPct val="90000"/>
              </a:lnSpc>
              <a:buClrTx/>
            </a:pPr>
            <a:r>
              <a:rPr lang="en-US" altLang="en-US" smtClean="0"/>
              <a:t>85% of home sellers are willing to spend $5,000+ for improvements when selling…</a:t>
            </a:r>
            <a:r>
              <a:rPr lang="en-US" altLang="en-US" i="1" smtClean="0"/>
              <a:t>they</a:t>
            </a:r>
            <a:r>
              <a:rPr lang="en-US" altLang="en-US" smtClean="0"/>
              <a:t> </a:t>
            </a:r>
            <a:r>
              <a:rPr lang="en-US" altLang="en-US" i="1" smtClean="0"/>
              <a:t>just don’t know where</a:t>
            </a:r>
          </a:p>
          <a:p>
            <a:pPr eaLnBrk="1" hangingPunct="1">
              <a:lnSpc>
                <a:spcPct val="90000"/>
              </a:lnSpc>
              <a:buClrTx/>
            </a:pPr>
            <a:r>
              <a:rPr lang="en-US" altLang="en-US" smtClean="0"/>
              <a:t>A Staging Day of education and enlightenment for home seller</a:t>
            </a:r>
          </a:p>
          <a:p>
            <a:pPr eaLnBrk="1" hangingPunct="1">
              <a:lnSpc>
                <a:spcPct val="90000"/>
              </a:lnSpc>
              <a:buClrTx/>
            </a:pPr>
            <a:r>
              <a:rPr lang="en-US" altLang="en-US" smtClean="0"/>
              <a:t>Motivation, shopping list/service and detailed Action Plan</a:t>
            </a:r>
          </a:p>
          <a:p>
            <a:pPr eaLnBrk="1" hangingPunct="1">
              <a:lnSpc>
                <a:spcPct val="90000"/>
              </a:lnSpc>
              <a:buClrTx/>
              <a:buFont typeface="Wingdings" pitchFamily="2" charset="2"/>
              <a:buNone/>
            </a:pPr>
            <a:endParaRPr lang="en-US" altLang="en-US" smtClean="0"/>
          </a:p>
          <a:p>
            <a:pPr eaLnBrk="1" hangingPunct="1">
              <a:lnSpc>
                <a:spcPct val="90000"/>
              </a:lnSpc>
              <a:buClrTx/>
            </a:pPr>
            <a:endParaRPr lang="en-US" altLang="en-US" smtClean="0"/>
          </a:p>
        </p:txBody>
      </p:sp>
      <p:sp>
        <p:nvSpPr>
          <p:cNvPr id="4" name="Slide Number Placeholder 5"/>
          <p:cNvSpPr>
            <a:spLocks noGrp="1"/>
          </p:cNvSpPr>
          <p:nvPr>
            <p:ph type="sldNum" sz="quarter" idx="11"/>
          </p:nvPr>
        </p:nvSpPr>
        <p:spPr/>
        <p:txBody>
          <a:bodyPr/>
          <a:lstStyle/>
          <a:p>
            <a:pPr>
              <a:defRPr/>
            </a:pPr>
            <a:fld id="{147BBB2D-F411-44C1-AB7E-9CEA44391B51}" type="slidenum">
              <a:rPr lang="en-US"/>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5" name="Picture 4" descr="homes 007"/>
          <p:cNvPicPr>
            <a:picLocks noGrp="1" noChangeAspect="1" noChangeArrowheads="1"/>
          </p:cNvPicPr>
          <p:nvPr>
            <p:ph type="clipArt" sz="half" idx="1"/>
          </p:nvPr>
        </p:nvPicPr>
        <p:blipFill>
          <a:blip r:embed="rId3">
            <a:extLst>
              <a:ext uri="{28A0092B-C50C-407E-A947-70E740481C1C}">
                <a14:useLocalDpi xmlns:a14="http://schemas.microsoft.com/office/drawing/2010/main" val="0"/>
              </a:ext>
            </a:extLst>
          </a:blip>
          <a:srcRect/>
          <a:stretch>
            <a:fillRect/>
          </a:stretch>
        </p:blipFill>
        <p:spPr>
          <a:xfrm>
            <a:off x="1476375" y="2362200"/>
            <a:ext cx="2514600" cy="3352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5363" name="Rectangle 2"/>
          <p:cNvSpPr>
            <a:spLocks noGrp="1" noChangeArrowheads="1"/>
          </p:cNvSpPr>
          <p:nvPr>
            <p:ph type="body" sz="half" idx="2"/>
          </p:nvPr>
        </p:nvSpPr>
        <p:spPr>
          <a:xfrm>
            <a:off x="4267200" y="3048000"/>
            <a:ext cx="4572000" cy="2819400"/>
          </a:xfrm>
        </p:spPr>
        <p:txBody>
          <a:bodyPr/>
          <a:lstStyle/>
          <a:p>
            <a:pPr algn="ctr" eaLnBrk="1" hangingPunct="1">
              <a:buClrTx/>
              <a:buFont typeface="Wingdings" pitchFamily="2" charset="2"/>
              <a:buNone/>
            </a:pPr>
            <a:r>
              <a:rPr lang="en-US" altLang="en-US" smtClean="0"/>
              <a:t>	</a:t>
            </a:r>
            <a:r>
              <a:rPr lang="en-US" altLang="en-US" sz="5400" smtClean="0"/>
              <a:t>Thank You!</a:t>
            </a:r>
          </a:p>
        </p:txBody>
      </p:sp>
      <p:sp>
        <p:nvSpPr>
          <p:cNvPr id="5" name="Slide Number Placeholder 5"/>
          <p:cNvSpPr>
            <a:spLocks noGrp="1"/>
          </p:cNvSpPr>
          <p:nvPr>
            <p:ph type="sldNum" sz="quarter" idx="11"/>
          </p:nvPr>
        </p:nvSpPr>
        <p:spPr/>
        <p:txBody>
          <a:bodyPr/>
          <a:lstStyle/>
          <a:p>
            <a:pPr>
              <a:defRPr/>
            </a:pPr>
            <a:fld id="{EAC0D376-EF82-466F-9ED3-7588E4E7A578}" type="slidenum">
              <a:rPr lang="en-US"/>
              <a:pPr>
                <a:defRPr/>
              </a:pPr>
              <a:t>13</a:t>
            </a:fld>
            <a:endParaRPr lang="en-US"/>
          </a:p>
        </p:txBody>
      </p:sp>
      <p:sp>
        <p:nvSpPr>
          <p:cNvPr id="15364" name="Text Box 3"/>
          <p:cNvSpPr txBox="1">
            <a:spLocks noChangeArrowheads="1"/>
          </p:cNvSpPr>
          <p:nvPr/>
        </p:nvSpPr>
        <p:spPr bwMode="auto">
          <a:xfrm>
            <a:off x="762000" y="5638800"/>
            <a:ext cx="40544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tx1"/>
              </a:buClr>
              <a:buSzPct val="75000"/>
              <a:buFont typeface="Wingdings" pitchFamily="2" charset="2"/>
              <a:buChar char="l"/>
              <a:defRPr sz="3200">
                <a:solidFill>
                  <a:schemeClr val="tx1"/>
                </a:solidFill>
                <a:latin typeface="Arial" charset="0"/>
              </a:defRPr>
            </a:lvl1pPr>
            <a:lvl2pPr marL="742950" indent="-285750" eaLnBrk="0" hangingPunct="0">
              <a:spcBef>
                <a:spcPct val="20000"/>
              </a:spcBef>
              <a:buClr>
                <a:schemeClr val="tx1"/>
              </a:buClr>
              <a:buSzPct val="75000"/>
              <a:buChar char="–"/>
              <a:defRPr sz="3200">
                <a:solidFill>
                  <a:schemeClr val="tx1"/>
                </a:solidFill>
                <a:latin typeface="Arial" charset="0"/>
              </a:defRPr>
            </a:lvl2pPr>
            <a:lvl3pPr marL="1143000" indent="-228600" eaLnBrk="0" hangingPunct="0">
              <a:spcBef>
                <a:spcPct val="20000"/>
              </a:spcBef>
              <a:buClr>
                <a:schemeClr val="tx1"/>
              </a:buClr>
              <a:buSzPct val="75000"/>
              <a:buFont typeface="Wingdings" pitchFamily="2" charset="2"/>
              <a:buChar char="l"/>
              <a:defRPr sz="3200">
                <a:solidFill>
                  <a:schemeClr val="tx1"/>
                </a:solidFill>
                <a:latin typeface="Arial" charset="0"/>
              </a:defRPr>
            </a:lvl3pPr>
            <a:lvl4pPr marL="1600200" indent="-228600" eaLnBrk="0" hangingPunct="0">
              <a:spcBef>
                <a:spcPct val="20000"/>
              </a:spcBef>
              <a:buClr>
                <a:schemeClr val="tx1"/>
              </a:buClr>
              <a:buSzPct val="80000"/>
              <a:buChar char="–"/>
              <a:defRPr sz="3200">
                <a:solidFill>
                  <a:schemeClr val="tx1"/>
                </a:solidFill>
                <a:latin typeface="Arial" charset="0"/>
              </a:defRPr>
            </a:lvl4pPr>
            <a:lvl5pPr marL="2057400" indent="-228600" eaLnBrk="0" hangingPunct="0">
              <a:spcBef>
                <a:spcPct val="20000"/>
              </a:spcBef>
              <a:buClr>
                <a:schemeClr val="tx1"/>
              </a:buClr>
              <a:buSzPct val="65000"/>
              <a:buFont typeface="Wingdings" pitchFamily="2" charset="2"/>
              <a:buChar char="l"/>
              <a:defRPr sz="3200">
                <a:solidFill>
                  <a:schemeClr val="tx1"/>
                </a:solidFill>
                <a:latin typeface="Arial"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3200">
                <a:solidFill>
                  <a:schemeClr val="tx1"/>
                </a:solidFill>
                <a:latin typeface="Arial"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3200">
                <a:solidFill>
                  <a:schemeClr val="tx1"/>
                </a:solidFill>
                <a:latin typeface="Arial"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3200">
                <a:solidFill>
                  <a:schemeClr val="tx1"/>
                </a:solidFill>
                <a:latin typeface="Arial"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3200">
                <a:solidFill>
                  <a:schemeClr val="tx1"/>
                </a:solidFill>
                <a:latin typeface="Arial" charset="0"/>
              </a:defRPr>
            </a:lvl9pPr>
          </a:lstStyle>
          <a:p>
            <a:pPr eaLnBrk="1" hangingPunct="1">
              <a:spcBef>
                <a:spcPct val="0"/>
              </a:spcBef>
              <a:buClrTx/>
              <a:buSzTx/>
              <a:buFontTx/>
              <a:buNone/>
            </a:pPr>
            <a:endParaRPr lang="en-US" altLang="en-US" sz="2400">
              <a:latin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685800" y="1296988"/>
            <a:ext cx="8839200" cy="608012"/>
          </a:xfrm>
        </p:spPr>
        <p:txBody>
          <a:bodyPr>
            <a:normAutofit fontScale="90000"/>
          </a:bodyPr>
          <a:lstStyle/>
          <a:p>
            <a:pPr eaLnBrk="1" hangingPunct="1"/>
            <a:r>
              <a:rPr lang="en-US" altLang="en-US" sz="4000" smtClean="0"/>
              <a:t>1 – You Will </a:t>
            </a:r>
            <a:r>
              <a:rPr lang="en-US" altLang="en-US" sz="4000" i="1" smtClean="0"/>
              <a:t>Acquire</a:t>
            </a:r>
            <a:r>
              <a:rPr lang="en-US" altLang="en-US" sz="4000" smtClean="0"/>
              <a:t> More Listings</a:t>
            </a:r>
          </a:p>
        </p:txBody>
      </p:sp>
      <p:sp>
        <p:nvSpPr>
          <p:cNvPr id="4100" name="Rectangle 3"/>
          <p:cNvSpPr>
            <a:spLocks noGrp="1" noChangeArrowheads="1"/>
          </p:cNvSpPr>
          <p:nvPr>
            <p:ph type="body" sz="half" idx="1"/>
          </p:nvPr>
        </p:nvSpPr>
        <p:spPr>
          <a:xfrm>
            <a:off x="838200" y="2438400"/>
            <a:ext cx="7772400" cy="3505200"/>
          </a:xfrm>
        </p:spPr>
        <p:txBody>
          <a:bodyPr/>
          <a:lstStyle/>
          <a:p>
            <a:pPr eaLnBrk="1" hangingPunct="1">
              <a:lnSpc>
                <a:spcPct val="90000"/>
              </a:lnSpc>
              <a:buClrTx/>
            </a:pPr>
            <a:r>
              <a:rPr lang="en-US" altLang="en-US" sz="2800" smtClean="0"/>
              <a:t>Gives you a unique, competitive difference</a:t>
            </a:r>
          </a:p>
          <a:p>
            <a:pPr eaLnBrk="1" hangingPunct="1">
              <a:lnSpc>
                <a:spcPct val="90000"/>
              </a:lnSpc>
              <a:buClrTx/>
            </a:pPr>
            <a:r>
              <a:rPr lang="en-US" altLang="en-US" sz="2800" smtClean="0"/>
              <a:t>Open house attraction</a:t>
            </a:r>
          </a:p>
          <a:p>
            <a:pPr eaLnBrk="1" hangingPunct="1">
              <a:lnSpc>
                <a:spcPct val="90000"/>
              </a:lnSpc>
              <a:buClrTx/>
            </a:pPr>
            <a:r>
              <a:rPr lang="en-US" altLang="en-US" sz="2800" smtClean="0"/>
              <a:t>Reciprocal business</a:t>
            </a:r>
          </a:p>
          <a:p>
            <a:pPr eaLnBrk="1" hangingPunct="1">
              <a:lnSpc>
                <a:spcPct val="90000"/>
              </a:lnSpc>
              <a:buClrTx/>
            </a:pPr>
            <a:r>
              <a:rPr lang="en-US" altLang="en-US" sz="2800" smtClean="0"/>
              <a:t>“I partner with an expert, professional home stager who will work with you to transform and photograph your home, so that buyers online will want to visit your home, and will “feel home” the minute they walk in the door!”</a:t>
            </a:r>
          </a:p>
        </p:txBody>
      </p:sp>
      <p:sp>
        <p:nvSpPr>
          <p:cNvPr id="4" name="Slide Number Placeholder 5"/>
          <p:cNvSpPr>
            <a:spLocks noGrp="1"/>
          </p:cNvSpPr>
          <p:nvPr>
            <p:ph type="sldNum" sz="quarter" idx="11"/>
          </p:nvPr>
        </p:nvSpPr>
        <p:spPr/>
        <p:txBody>
          <a:bodyPr/>
          <a:lstStyle/>
          <a:p>
            <a:pPr>
              <a:defRPr/>
            </a:pPr>
            <a:fld id="{0F2CC20B-D17D-4B8A-8CCB-5F6D421A021C}" type="slidenum">
              <a:rPr lang="en-US"/>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838200" y="1296988"/>
            <a:ext cx="8077200" cy="608012"/>
          </a:xfrm>
        </p:spPr>
        <p:txBody>
          <a:bodyPr>
            <a:normAutofit fontScale="90000"/>
          </a:bodyPr>
          <a:lstStyle/>
          <a:p>
            <a:pPr eaLnBrk="1" hangingPunct="1"/>
            <a:r>
              <a:rPr lang="en-US" altLang="en-US" sz="4000" smtClean="0"/>
              <a:t>2 – You Will Sell Listings </a:t>
            </a:r>
            <a:r>
              <a:rPr lang="en-US" altLang="en-US" sz="4000" i="1" smtClean="0"/>
              <a:t>Faster</a:t>
            </a:r>
          </a:p>
        </p:txBody>
      </p:sp>
      <p:sp>
        <p:nvSpPr>
          <p:cNvPr id="5124" name="Rectangle 3"/>
          <p:cNvSpPr>
            <a:spLocks noGrp="1" noChangeArrowheads="1"/>
          </p:cNvSpPr>
          <p:nvPr>
            <p:ph type="body" sz="half" idx="1"/>
          </p:nvPr>
        </p:nvSpPr>
        <p:spPr>
          <a:xfrm>
            <a:off x="838200" y="2438400"/>
            <a:ext cx="7772400" cy="3505200"/>
          </a:xfrm>
        </p:spPr>
        <p:txBody>
          <a:bodyPr/>
          <a:lstStyle/>
          <a:p>
            <a:pPr eaLnBrk="1" hangingPunct="1">
              <a:buClrTx/>
            </a:pPr>
            <a:r>
              <a:rPr lang="en-US" altLang="en-US" smtClean="0"/>
              <a:t>Improve upon a product and the demand increases</a:t>
            </a:r>
          </a:p>
          <a:p>
            <a:pPr eaLnBrk="1" hangingPunct="1">
              <a:buClrTx/>
            </a:pPr>
            <a:r>
              <a:rPr lang="en-US" altLang="en-US" smtClean="0"/>
              <a:t>Stand out and compete in a tight “buyers market”</a:t>
            </a:r>
          </a:p>
          <a:p>
            <a:pPr eaLnBrk="1" hangingPunct="1">
              <a:buClrTx/>
            </a:pPr>
            <a:r>
              <a:rPr lang="en-US" altLang="en-US" smtClean="0"/>
              <a:t>MLS photos don’t compete with what we can do in transformation and photos</a:t>
            </a:r>
          </a:p>
        </p:txBody>
      </p:sp>
      <p:sp>
        <p:nvSpPr>
          <p:cNvPr id="4" name="Slide Number Placeholder 5"/>
          <p:cNvSpPr>
            <a:spLocks noGrp="1"/>
          </p:cNvSpPr>
          <p:nvPr>
            <p:ph type="sldNum" sz="quarter" idx="11"/>
          </p:nvPr>
        </p:nvSpPr>
        <p:spPr/>
        <p:txBody>
          <a:bodyPr/>
          <a:lstStyle/>
          <a:p>
            <a:pPr>
              <a:defRPr/>
            </a:pPr>
            <a:fld id="{2C4F893C-00E7-42CF-BC61-60EE6F57FF77}" type="slidenum">
              <a:rPr lang="en-US"/>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a:xfrm>
            <a:off x="838200" y="1296988"/>
            <a:ext cx="8077200" cy="608012"/>
          </a:xfrm>
        </p:spPr>
        <p:txBody>
          <a:bodyPr>
            <a:normAutofit fontScale="90000"/>
          </a:bodyPr>
          <a:lstStyle/>
          <a:p>
            <a:pPr eaLnBrk="1" hangingPunct="1"/>
            <a:r>
              <a:rPr lang="en-US" altLang="en-US" sz="4000" smtClean="0"/>
              <a:t>3 – You Will Make More </a:t>
            </a:r>
            <a:r>
              <a:rPr lang="en-US" altLang="en-US" sz="4000" i="1" smtClean="0"/>
              <a:t>Money</a:t>
            </a:r>
          </a:p>
        </p:txBody>
      </p:sp>
      <p:sp>
        <p:nvSpPr>
          <p:cNvPr id="6148" name="Rectangle 3"/>
          <p:cNvSpPr>
            <a:spLocks noGrp="1" noChangeArrowheads="1"/>
          </p:cNvSpPr>
          <p:nvPr>
            <p:ph type="body" sz="half" idx="1"/>
          </p:nvPr>
        </p:nvSpPr>
        <p:spPr>
          <a:xfrm>
            <a:off x="838200" y="2438400"/>
            <a:ext cx="8077200" cy="3505200"/>
          </a:xfrm>
        </p:spPr>
        <p:txBody>
          <a:bodyPr/>
          <a:lstStyle/>
          <a:p>
            <a:pPr eaLnBrk="1" hangingPunct="1">
              <a:buClrTx/>
            </a:pPr>
            <a:r>
              <a:rPr lang="en-US" altLang="en-US" smtClean="0"/>
              <a:t>Pure economics – Improve upon a product and the price increases</a:t>
            </a:r>
          </a:p>
          <a:p>
            <a:pPr eaLnBrk="1" hangingPunct="1">
              <a:buClrTx/>
            </a:pPr>
            <a:r>
              <a:rPr lang="en-US" altLang="en-US" smtClean="0"/>
              <a:t>36% of buyers will pay a “premium” simply for improved décor because…</a:t>
            </a:r>
          </a:p>
          <a:p>
            <a:pPr eaLnBrk="1" hangingPunct="1">
              <a:buClrTx/>
            </a:pPr>
            <a:r>
              <a:rPr lang="en-US" altLang="en-US" smtClean="0"/>
              <a:t>People don’t buy houses, they buy homes. </a:t>
            </a:r>
          </a:p>
          <a:p>
            <a:pPr eaLnBrk="1" hangingPunct="1">
              <a:buClrTx/>
            </a:pPr>
            <a:endParaRPr lang="en-US" altLang="en-US" sz="2800" smtClean="0"/>
          </a:p>
        </p:txBody>
      </p:sp>
      <p:sp>
        <p:nvSpPr>
          <p:cNvPr id="4" name="Slide Number Placeholder 5"/>
          <p:cNvSpPr>
            <a:spLocks noGrp="1"/>
          </p:cNvSpPr>
          <p:nvPr>
            <p:ph type="sldNum" sz="quarter" idx="11"/>
          </p:nvPr>
        </p:nvSpPr>
        <p:spPr/>
        <p:txBody>
          <a:bodyPr/>
          <a:lstStyle/>
          <a:p>
            <a:pPr>
              <a:defRPr/>
            </a:pPr>
            <a:fld id="{4922FFB5-86FF-4266-84BF-0ACA56D64749}" type="slidenum">
              <a:rPr lang="en-US"/>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838200" y="1296988"/>
            <a:ext cx="8077200" cy="608012"/>
          </a:xfrm>
        </p:spPr>
        <p:txBody>
          <a:bodyPr>
            <a:normAutofit fontScale="90000"/>
          </a:bodyPr>
          <a:lstStyle/>
          <a:p>
            <a:pPr eaLnBrk="1" hangingPunct="1"/>
            <a:r>
              <a:rPr lang="en-US" altLang="en-US" sz="4000" smtClean="0"/>
              <a:t>4 – You Will Have </a:t>
            </a:r>
            <a:r>
              <a:rPr lang="en-US" altLang="en-US" sz="4000" i="1" smtClean="0"/>
              <a:t>Happy Clients</a:t>
            </a:r>
          </a:p>
        </p:txBody>
      </p:sp>
      <p:sp>
        <p:nvSpPr>
          <p:cNvPr id="7172" name="Rectangle 3"/>
          <p:cNvSpPr>
            <a:spLocks noGrp="1" noChangeArrowheads="1"/>
          </p:cNvSpPr>
          <p:nvPr>
            <p:ph type="body" sz="half" idx="1"/>
          </p:nvPr>
        </p:nvSpPr>
        <p:spPr>
          <a:xfrm>
            <a:off x="838200" y="2438400"/>
            <a:ext cx="7772400" cy="3505200"/>
          </a:xfrm>
        </p:spPr>
        <p:txBody>
          <a:bodyPr/>
          <a:lstStyle/>
          <a:p>
            <a:pPr eaLnBrk="1" hangingPunct="1">
              <a:buClrTx/>
            </a:pPr>
            <a:r>
              <a:rPr lang="en-US" altLang="en-US" smtClean="0"/>
              <a:t>Top Dollar + Faster Sale = Happy Clients</a:t>
            </a:r>
          </a:p>
          <a:p>
            <a:pPr eaLnBrk="1" hangingPunct="1">
              <a:buClrTx/>
            </a:pPr>
            <a:r>
              <a:rPr lang="en-US" altLang="en-US" smtClean="0"/>
              <a:t>People talk and referrals are key</a:t>
            </a:r>
          </a:p>
          <a:p>
            <a:pPr eaLnBrk="1" hangingPunct="1">
              <a:buClrTx/>
            </a:pPr>
            <a:r>
              <a:rPr lang="en-US" altLang="en-US" smtClean="0"/>
              <a:t>Staging is so much less then the first price reduction!</a:t>
            </a:r>
          </a:p>
        </p:txBody>
      </p:sp>
      <p:sp>
        <p:nvSpPr>
          <p:cNvPr id="4" name="Slide Number Placeholder 5"/>
          <p:cNvSpPr>
            <a:spLocks noGrp="1"/>
          </p:cNvSpPr>
          <p:nvPr>
            <p:ph type="sldNum" sz="quarter" idx="11"/>
          </p:nvPr>
        </p:nvSpPr>
        <p:spPr/>
        <p:txBody>
          <a:bodyPr/>
          <a:lstStyle/>
          <a:p>
            <a:pPr>
              <a:defRPr/>
            </a:pPr>
            <a:fld id="{8DE8BD7B-79FB-4FDB-99CA-4BD95D93A27C}" type="slidenum">
              <a:rPr lang="en-US"/>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xfrm>
            <a:off x="838200" y="1296988"/>
            <a:ext cx="8305800" cy="608012"/>
          </a:xfrm>
        </p:spPr>
        <p:txBody>
          <a:bodyPr>
            <a:normAutofit fontScale="90000"/>
          </a:bodyPr>
          <a:lstStyle/>
          <a:p>
            <a:pPr eaLnBrk="1" hangingPunct="1"/>
            <a:r>
              <a:rPr lang="en-US" altLang="en-US" sz="4000" smtClean="0"/>
              <a:t>5 – Greatly </a:t>
            </a:r>
            <a:r>
              <a:rPr lang="en-US" altLang="en-US" sz="4000" i="1" smtClean="0"/>
              <a:t>Improved</a:t>
            </a:r>
            <a:r>
              <a:rPr lang="en-US" altLang="en-US" sz="4000" smtClean="0"/>
              <a:t> Marketing</a:t>
            </a:r>
          </a:p>
        </p:txBody>
      </p:sp>
      <p:sp>
        <p:nvSpPr>
          <p:cNvPr id="8196" name="Rectangle 3"/>
          <p:cNvSpPr>
            <a:spLocks noGrp="1" noChangeArrowheads="1"/>
          </p:cNvSpPr>
          <p:nvPr>
            <p:ph type="body" sz="half" idx="1"/>
          </p:nvPr>
        </p:nvSpPr>
        <p:spPr>
          <a:xfrm>
            <a:off x="838200" y="2438400"/>
            <a:ext cx="7772400" cy="3505200"/>
          </a:xfrm>
        </p:spPr>
        <p:txBody>
          <a:bodyPr/>
          <a:lstStyle/>
          <a:p>
            <a:pPr eaLnBrk="1" hangingPunct="1">
              <a:lnSpc>
                <a:spcPct val="90000"/>
              </a:lnSpc>
              <a:buClrTx/>
            </a:pPr>
            <a:r>
              <a:rPr lang="en-US" altLang="en-US" smtClean="0"/>
              <a:t>Professionally staged photos vs. photos done on the fly</a:t>
            </a:r>
          </a:p>
          <a:p>
            <a:pPr eaLnBrk="1" hangingPunct="1">
              <a:lnSpc>
                <a:spcPct val="90000"/>
              </a:lnSpc>
              <a:buClrTx/>
            </a:pPr>
            <a:r>
              <a:rPr lang="en-US" altLang="en-US" smtClean="0"/>
              <a:t>Over 95% of home buyers are online FIRST before they visit the home</a:t>
            </a:r>
          </a:p>
          <a:p>
            <a:pPr eaLnBrk="1" hangingPunct="1">
              <a:lnSpc>
                <a:spcPct val="90000"/>
              </a:lnSpc>
              <a:buClrTx/>
            </a:pPr>
            <a:r>
              <a:rPr lang="en-US" altLang="en-US" smtClean="0"/>
              <a:t>Home Staging Shows that dazzle the public AND your clients</a:t>
            </a:r>
          </a:p>
          <a:p>
            <a:pPr eaLnBrk="1" hangingPunct="1">
              <a:lnSpc>
                <a:spcPct val="90000"/>
              </a:lnSpc>
              <a:buClrTx/>
            </a:pPr>
            <a:r>
              <a:rPr lang="en-US" altLang="en-US" smtClean="0"/>
              <a:t>True partnership</a:t>
            </a:r>
          </a:p>
        </p:txBody>
      </p:sp>
      <p:sp>
        <p:nvSpPr>
          <p:cNvPr id="4" name="Slide Number Placeholder 5"/>
          <p:cNvSpPr>
            <a:spLocks noGrp="1"/>
          </p:cNvSpPr>
          <p:nvPr>
            <p:ph type="sldNum" sz="quarter" idx="11"/>
          </p:nvPr>
        </p:nvSpPr>
        <p:spPr/>
        <p:txBody>
          <a:bodyPr/>
          <a:lstStyle/>
          <a:p>
            <a:pPr>
              <a:defRPr/>
            </a:pPr>
            <a:fld id="{53FDBFC2-0191-40EA-9D16-1C490D178CF2}" type="slidenum">
              <a:rPr lang="en-US"/>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838200" y="1296988"/>
            <a:ext cx="8077200" cy="608012"/>
          </a:xfrm>
        </p:spPr>
        <p:txBody>
          <a:bodyPr>
            <a:normAutofit fontScale="90000"/>
          </a:bodyPr>
          <a:lstStyle/>
          <a:p>
            <a:pPr eaLnBrk="1" hangingPunct="1"/>
            <a:r>
              <a:rPr lang="en-US" altLang="en-US" sz="4000" smtClean="0"/>
              <a:t>6 – Gives You </a:t>
            </a:r>
            <a:r>
              <a:rPr lang="en-US" altLang="en-US" sz="4000" i="1" smtClean="0"/>
              <a:t>Credibility</a:t>
            </a:r>
          </a:p>
        </p:txBody>
      </p:sp>
      <p:sp>
        <p:nvSpPr>
          <p:cNvPr id="9220" name="Rectangle 3"/>
          <p:cNvSpPr>
            <a:spLocks noGrp="1" noChangeArrowheads="1"/>
          </p:cNvSpPr>
          <p:nvPr>
            <p:ph type="body" sz="half" idx="1"/>
          </p:nvPr>
        </p:nvSpPr>
        <p:spPr>
          <a:xfrm>
            <a:off x="838200" y="2438400"/>
            <a:ext cx="8305800" cy="3505200"/>
          </a:xfrm>
        </p:spPr>
        <p:txBody>
          <a:bodyPr/>
          <a:lstStyle/>
          <a:p>
            <a:pPr eaLnBrk="1" hangingPunct="1">
              <a:buClrTx/>
            </a:pPr>
            <a:r>
              <a:rPr lang="en-US" altLang="en-US" smtClean="0"/>
              <a:t>Being “all things” to all people waters down your credibility</a:t>
            </a:r>
          </a:p>
          <a:p>
            <a:pPr eaLnBrk="1" hangingPunct="1">
              <a:buClrTx/>
            </a:pPr>
            <a:r>
              <a:rPr lang="en-US" altLang="en-US" smtClean="0"/>
              <a:t>Sellers will listen to someone who truly specializes in ONE thing</a:t>
            </a:r>
          </a:p>
          <a:p>
            <a:pPr eaLnBrk="1" hangingPunct="1">
              <a:buClrTx/>
            </a:pPr>
            <a:r>
              <a:rPr lang="en-US" altLang="en-US" smtClean="0"/>
              <a:t>Allows you to focus on what you do best…sell homes!</a:t>
            </a:r>
          </a:p>
        </p:txBody>
      </p:sp>
      <p:sp>
        <p:nvSpPr>
          <p:cNvPr id="4" name="Slide Number Placeholder 5"/>
          <p:cNvSpPr>
            <a:spLocks noGrp="1"/>
          </p:cNvSpPr>
          <p:nvPr>
            <p:ph type="sldNum" sz="quarter" idx="11"/>
          </p:nvPr>
        </p:nvSpPr>
        <p:spPr/>
        <p:txBody>
          <a:bodyPr/>
          <a:lstStyle/>
          <a:p>
            <a:pPr>
              <a:defRPr/>
            </a:pPr>
            <a:fld id="{BBB3FA2F-AD96-4705-9080-AB852ADACCC6}" type="slidenum">
              <a:rPr lang="en-US"/>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a:xfrm>
            <a:off x="838200" y="1296988"/>
            <a:ext cx="8077200" cy="608012"/>
          </a:xfrm>
        </p:spPr>
        <p:txBody>
          <a:bodyPr>
            <a:normAutofit fontScale="90000"/>
          </a:bodyPr>
          <a:lstStyle/>
          <a:p>
            <a:pPr eaLnBrk="1" hangingPunct="1"/>
            <a:r>
              <a:rPr lang="en-US" altLang="en-US" sz="4000" smtClean="0"/>
              <a:t>7 – </a:t>
            </a:r>
            <a:r>
              <a:rPr lang="en-US" altLang="en-US" sz="4000" i="1" smtClean="0"/>
              <a:t>Protects</a:t>
            </a:r>
            <a:r>
              <a:rPr lang="en-US" altLang="en-US" sz="4000" smtClean="0"/>
              <a:t> Your Relationship</a:t>
            </a:r>
          </a:p>
        </p:txBody>
      </p:sp>
      <p:sp>
        <p:nvSpPr>
          <p:cNvPr id="10244" name="Rectangle 3"/>
          <p:cNvSpPr>
            <a:spLocks noGrp="1" noChangeArrowheads="1"/>
          </p:cNvSpPr>
          <p:nvPr>
            <p:ph type="body" sz="half" idx="1"/>
          </p:nvPr>
        </p:nvSpPr>
        <p:spPr>
          <a:xfrm>
            <a:off x="838200" y="2438400"/>
            <a:ext cx="7772400" cy="3505200"/>
          </a:xfrm>
        </p:spPr>
        <p:txBody>
          <a:bodyPr/>
          <a:lstStyle/>
          <a:p>
            <a:pPr eaLnBrk="1" hangingPunct="1">
              <a:buClrTx/>
            </a:pPr>
            <a:r>
              <a:rPr lang="en-US" altLang="en-US" smtClean="0"/>
              <a:t>A long escrow relationship does not need the strain of constructive criticism</a:t>
            </a:r>
          </a:p>
          <a:p>
            <a:pPr eaLnBrk="1" hangingPunct="1">
              <a:buClrTx/>
            </a:pPr>
            <a:r>
              <a:rPr lang="en-US" altLang="en-US" smtClean="0"/>
              <a:t>Trained in </a:t>
            </a:r>
            <a:r>
              <a:rPr lang="en-US" altLang="en-US" i="1" smtClean="0"/>
              <a:t>delicate persuasion</a:t>
            </a:r>
          </a:p>
          <a:p>
            <a:pPr eaLnBrk="1" hangingPunct="1">
              <a:buClrTx/>
            </a:pPr>
            <a:r>
              <a:rPr lang="en-US" altLang="en-US" smtClean="0"/>
              <a:t>An 8-step staging process centered around helping home sellers </a:t>
            </a:r>
            <a:r>
              <a:rPr lang="en-US" altLang="en-US" i="1" smtClean="0"/>
              <a:t>disassociate</a:t>
            </a:r>
            <a:r>
              <a:rPr lang="en-US" altLang="en-US" smtClean="0"/>
              <a:t> from their home</a:t>
            </a:r>
          </a:p>
          <a:p>
            <a:pPr eaLnBrk="1" hangingPunct="1">
              <a:buClrTx/>
            </a:pPr>
            <a:endParaRPr lang="en-US" altLang="en-US" smtClean="0"/>
          </a:p>
        </p:txBody>
      </p:sp>
      <p:sp>
        <p:nvSpPr>
          <p:cNvPr id="4" name="Slide Number Placeholder 5"/>
          <p:cNvSpPr>
            <a:spLocks noGrp="1"/>
          </p:cNvSpPr>
          <p:nvPr>
            <p:ph type="sldNum" sz="quarter" idx="11"/>
          </p:nvPr>
        </p:nvSpPr>
        <p:spPr/>
        <p:txBody>
          <a:bodyPr/>
          <a:lstStyle/>
          <a:p>
            <a:pPr>
              <a:defRPr/>
            </a:pPr>
            <a:fld id="{3EE1E955-1B18-4673-9A6F-D72847A2A872}" type="slidenum">
              <a:rPr lang="en-US"/>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xfrm>
            <a:off x="838200" y="1296988"/>
            <a:ext cx="8077200" cy="608012"/>
          </a:xfrm>
        </p:spPr>
        <p:txBody>
          <a:bodyPr>
            <a:normAutofit fontScale="90000"/>
          </a:bodyPr>
          <a:lstStyle/>
          <a:p>
            <a:pPr eaLnBrk="1" hangingPunct="1"/>
            <a:r>
              <a:rPr lang="en-US" altLang="en-US" sz="4000" smtClean="0"/>
              <a:t>8 – Gives You Industry </a:t>
            </a:r>
            <a:r>
              <a:rPr lang="en-US" altLang="en-US" sz="4000" i="1" smtClean="0"/>
              <a:t>Status</a:t>
            </a:r>
          </a:p>
        </p:txBody>
      </p:sp>
      <p:sp>
        <p:nvSpPr>
          <p:cNvPr id="11268" name="Rectangle 3"/>
          <p:cNvSpPr>
            <a:spLocks noGrp="1" noChangeArrowheads="1"/>
          </p:cNvSpPr>
          <p:nvPr>
            <p:ph type="body" sz="half" idx="1"/>
          </p:nvPr>
        </p:nvSpPr>
        <p:spPr>
          <a:xfrm>
            <a:off x="838200" y="2438400"/>
            <a:ext cx="7772400" cy="3505200"/>
          </a:xfrm>
        </p:spPr>
        <p:txBody>
          <a:bodyPr/>
          <a:lstStyle/>
          <a:p>
            <a:pPr eaLnBrk="1" hangingPunct="1">
              <a:lnSpc>
                <a:spcPct val="90000"/>
              </a:lnSpc>
              <a:buClrTx/>
            </a:pPr>
            <a:r>
              <a:rPr lang="en-US" altLang="en-US" smtClean="0"/>
              <a:t>With a reputation for professionally staged listings, agents will show your homes more in order to save themselves time</a:t>
            </a:r>
          </a:p>
          <a:p>
            <a:pPr eaLnBrk="1" hangingPunct="1">
              <a:lnSpc>
                <a:spcPct val="90000"/>
              </a:lnSpc>
              <a:buClrTx/>
            </a:pPr>
            <a:r>
              <a:rPr lang="en-US" altLang="en-US" smtClean="0"/>
              <a:t>You’re in a small industry where reputation for quality may be key to weathering market changes</a:t>
            </a:r>
          </a:p>
        </p:txBody>
      </p:sp>
      <p:sp>
        <p:nvSpPr>
          <p:cNvPr id="4" name="Slide Number Placeholder 5"/>
          <p:cNvSpPr>
            <a:spLocks noGrp="1"/>
          </p:cNvSpPr>
          <p:nvPr>
            <p:ph type="sldNum" sz="quarter" idx="11"/>
          </p:nvPr>
        </p:nvSpPr>
        <p:spPr/>
        <p:txBody>
          <a:bodyPr/>
          <a:lstStyle/>
          <a:p>
            <a:pPr>
              <a:defRPr/>
            </a:pPr>
            <a:fld id="{C372A3F8-9E88-4B59-8811-38D6ABD913D2}" type="slidenum">
              <a:rPr lang="en-US"/>
              <a:pPr>
                <a:defRPr/>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5769</TotalTime>
  <Words>1682</Words>
  <Application>Microsoft Office PowerPoint</Application>
  <PresentationFormat>On-screen Show (4:3)</PresentationFormat>
  <Paragraphs>90</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Times New Roman</vt:lpstr>
      <vt:lpstr>Arial</vt:lpstr>
      <vt:lpstr>Wingdings</vt:lpstr>
      <vt:lpstr>Verdana</vt:lpstr>
      <vt:lpstr>Clarity</vt:lpstr>
      <vt:lpstr>PowerPoint Presentation</vt:lpstr>
      <vt:lpstr>1 – You Will Acquire More Listings</vt:lpstr>
      <vt:lpstr>2 – You Will Sell Listings Faster</vt:lpstr>
      <vt:lpstr>3 – You Will Make More Money</vt:lpstr>
      <vt:lpstr>4 – You Will Have Happy Clients</vt:lpstr>
      <vt:lpstr>5 – Greatly Improved Marketing</vt:lpstr>
      <vt:lpstr>6 – Gives You Credibility</vt:lpstr>
      <vt:lpstr>7 – Protects Your Relationship</vt:lpstr>
      <vt:lpstr>8 – Gives You Industry Status</vt:lpstr>
      <vt:lpstr>9 – Gives You More Control</vt:lpstr>
      <vt:lpstr>10 – Home Staging is Less Expensive Than You Think</vt:lpstr>
      <vt:lpstr>11 – Home Seller Commitment</vt:lpstr>
      <vt:lpstr>PowerPoint Presentation</vt:lpstr>
    </vt:vector>
  </TitlesOfParts>
  <Company>RA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Realtor Top Ten Reasons to Stage</dc:title>
  <dc:creator>Audra</dc:creator>
  <cp:lastModifiedBy>Audra7</cp:lastModifiedBy>
  <cp:revision>147</cp:revision>
  <cp:lastPrinted>2006-08-10T21:38:17Z</cp:lastPrinted>
  <dcterms:created xsi:type="dcterms:W3CDTF">2006-05-07T00:23:38Z</dcterms:created>
  <dcterms:modified xsi:type="dcterms:W3CDTF">2016-12-12T20:21:48Z</dcterms:modified>
</cp:coreProperties>
</file>