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58" r:id="rId4"/>
    <p:sldId id="259" r:id="rId5"/>
    <p:sldId id="263" r:id="rId6"/>
    <p:sldId id="264" r:id="rId7"/>
    <p:sldId id="265" r:id="rId8"/>
    <p:sldId id="266" r:id="rId9"/>
    <p:sldId id="267" r:id="rId10"/>
    <p:sldId id="268" r:id="rId11"/>
    <p:sldId id="269" r:id="rId12"/>
    <p:sldId id="262"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084" autoAdjust="0"/>
  </p:normalViewPr>
  <p:slideViewPr>
    <p:cSldViewPr>
      <p:cViewPr varScale="1">
        <p:scale>
          <a:sx n="85" d="100"/>
          <a:sy n="85" d="100"/>
        </p:scale>
        <p:origin x="-152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BC777A-4214-405D-97BA-79354F087225}" type="datetimeFigureOut">
              <a:rPr lang="en-US" smtClean="0"/>
              <a:t>12/12/2016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9BEAC6-B3F9-40AB-AE5B-C76CD71D1E32}" type="slidenum">
              <a:rPr lang="en-US" smtClean="0"/>
              <a:t>‹#›</a:t>
            </a:fld>
            <a:endParaRPr lang="en-US"/>
          </a:p>
        </p:txBody>
      </p:sp>
    </p:spTree>
    <p:extLst>
      <p:ext uri="{BB962C8B-B14F-4D97-AF65-F5344CB8AC3E}">
        <p14:creationId xmlns:p14="http://schemas.microsoft.com/office/powerpoint/2010/main" val="47175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all stagers are equal</a:t>
            </a:r>
            <a:r>
              <a:rPr lang="en-US" baseline="0" dirty="0" smtClean="0"/>
              <a:t> and going through an intensive, RESA Accredited certification course for home staging and redesign was critical to developing my skillsets.  The HSR Certification is also an ongoing learning program, so I’m constantly on top of staging, design and real estate trends, as well as have access to a wealth of marketing materials to help my agent partners look great.  This is just one example of the kinds of materials HSR provides to it’s certified members…</a:t>
            </a:r>
            <a:endParaRPr lang="en-US" dirty="0"/>
          </a:p>
        </p:txBody>
      </p:sp>
      <p:sp>
        <p:nvSpPr>
          <p:cNvPr id="4" name="Slide Number Placeholder 3"/>
          <p:cNvSpPr>
            <a:spLocks noGrp="1"/>
          </p:cNvSpPr>
          <p:nvPr>
            <p:ph type="sldNum" sz="quarter" idx="10"/>
          </p:nvPr>
        </p:nvSpPr>
        <p:spPr/>
        <p:txBody>
          <a:bodyPr/>
          <a:lstStyle/>
          <a:p>
            <a:fld id="{1D9BEAC6-B3F9-40AB-AE5B-C76CD71D1E32}" type="slidenum">
              <a:rPr lang="en-US" smtClean="0"/>
              <a:t>1</a:t>
            </a:fld>
            <a:endParaRPr lang="en-US"/>
          </a:p>
        </p:txBody>
      </p:sp>
    </p:spTree>
    <p:extLst>
      <p:ext uri="{BB962C8B-B14F-4D97-AF65-F5344CB8AC3E}">
        <p14:creationId xmlns:p14="http://schemas.microsoft.com/office/powerpoint/2010/main" val="1958681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 to a 2014 Zillow survey of real estate experts, professional home staging was listed as a TOP TWO necessary item for sellers</a:t>
            </a:r>
            <a:r>
              <a:rPr lang="en-US" baseline="0" dirty="0" smtClean="0"/>
              <a:t> to do before putting their home on the market!</a:t>
            </a:r>
            <a:endParaRPr lang="en-US" dirty="0"/>
          </a:p>
        </p:txBody>
      </p:sp>
      <p:sp>
        <p:nvSpPr>
          <p:cNvPr id="4" name="Slide Number Placeholder 3"/>
          <p:cNvSpPr>
            <a:spLocks noGrp="1"/>
          </p:cNvSpPr>
          <p:nvPr>
            <p:ph type="sldNum" sz="quarter" idx="10"/>
          </p:nvPr>
        </p:nvSpPr>
        <p:spPr/>
        <p:txBody>
          <a:bodyPr/>
          <a:lstStyle/>
          <a:p>
            <a:fld id="{1D9BEAC6-B3F9-40AB-AE5B-C76CD71D1E32}" type="slidenum">
              <a:rPr lang="en-US" smtClean="0"/>
              <a:t>10</a:t>
            </a:fld>
            <a:endParaRPr lang="en-US"/>
          </a:p>
        </p:txBody>
      </p:sp>
    </p:spTree>
    <p:extLst>
      <p:ext uri="{BB962C8B-B14F-4D97-AF65-F5344CB8AC3E}">
        <p14:creationId xmlns:p14="http://schemas.microsoft.com/office/powerpoint/2010/main" val="1522387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okay…you don’t have to bother staging your home</a:t>
            </a:r>
            <a:r>
              <a:rPr lang="en-US" baseline="0" dirty="0" smtClean="0"/>
              <a:t> but just plan on getting A LOT less money (tens of thousands) and helping to sell your neighbor’s house first.  </a:t>
            </a:r>
            <a:r>
              <a:rPr lang="en-US" dirty="0" smtClean="0"/>
              <a:t>Competition can be stiff and buyers have very high expectations!  Successful agents know that the key to competing is professional staging because it creates great online presentations, drives buyer traffic to the home, and brings in offers.</a:t>
            </a:r>
            <a:endParaRPr lang="en-US" dirty="0"/>
          </a:p>
        </p:txBody>
      </p:sp>
      <p:sp>
        <p:nvSpPr>
          <p:cNvPr id="4" name="Slide Number Placeholder 3"/>
          <p:cNvSpPr>
            <a:spLocks noGrp="1"/>
          </p:cNvSpPr>
          <p:nvPr>
            <p:ph type="sldNum" sz="quarter" idx="10"/>
          </p:nvPr>
        </p:nvSpPr>
        <p:spPr/>
        <p:txBody>
          <a:bodyPr/>
          <a:lstStyle/>
          <a:p>
            <a:fld id="{1D9BEAC6-B3F9-40AB-AE5B-C76CD71D1E32}" type="slidenum">
              <a:rPr lang="en-US" smtClean="0"/>
              <a:t>11</a:t>
            </a:fld>
            <a:endParaRPr lang="en-US"/>
          </a:p>
        </p:txBody>
      </p:sp>
    </p:spTree>
    <p:extLst>
      <p:ext uri="{BB962C8B-B14F-4D97-AF65-F5344CB8AC3E}">
        <p14:creationId xmlns:p14="http://schemas.microsoft.com/office/powerpoint/2010/main" val="3411183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 2015 survey of over 3,500 homes professionally staged, over 50% sold for 10% MORE than their </a:t>
            </a:r>
            <a:r>
              <a:rPr lang="en-US" dirty="0" err="1" smtClean="0"/>
              <a:t>unstaged</a:t>
            </a:r>
            <a:r>
              <a:rPr lang="en-US" dirty="0" smtClean="0"/>
              <a:t> neighbors home!</a:t>
            </a:r>
            <a:endParaRPr lang="en-US" dirty="0"/>
          </a:p>
        </p:txBody>
      </p:sp>
      <p:sp>
        <p:nvSpPr>
          <p:cNvPr id="4" name="Slide Number Placeholder 3"/>
          <p:cNvSpPr>
            <a:spLocks noGrp="1"/>
          </p:cNvSpPr>
          <p:nvPr>
            <p:ph type="sldNum" sz="quarter" idx="10"/>
          </p:nvPr>
        </p:nvSpPr>
        <p:spPr/>
        <p:txBody>
          <a:bodyPr/>
          <a:lstStyle/>
          <a:p>
            <a:fld id="{1D9BEAC6-B3F9-40AB-AE5B-C76CD71D1E32}" type="slidenum">
              <a:rPr lang="en-US" smtClean="0"/>
              <a:t>2</a:t>
            </a:fld>
            <a:endParaRPr lang="en-US"/>
          </a:p>
        </p:txBody>
      </p:sp>
    </p:spTree>
    <p:extLst>
      <p:ext uri="{BB962C8B-B14F-4D97-AF65-F5344CB8AC3E}">
        <p14:creationId xmlns:p14="http://schemas.microsoft.com/office/powerpoint/2010/main" val="3556417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the seller spent an average of 1% of the value of their home on staging, they saw on average a 1000% return on investment!</a:t>
            </a:r>
            <a:br>
              <a:rPr lang="en-US" dirty="0" smtClean="0"/>
            </a:br>
            <a:endParaRPr lang="en-US" dirty="0"/>
          </a:p>
        </p:txBody>
      </p:sp>
      <p:sp>
        <p:nvSpPr>
          <p:cNvPr id="4" name="Slide Number Placeholder 3"/>
          <p:cNvSpPr>
            <a:spLocks noGrp="1"/>
          </p:cNvSpPr>
          <p:nvPr>
            <p:ph type="sldNum" sz="quarter" idx="10"/>
          </p:nvPr>
        </p:nvSpPr>
        <p:spPr/>
        <p:txBody>
          <a:bodyPr/>
          <a:lstStyle/>
          <a:p>
            <a:fld id="{1D9BEAC6-B3F9-40AB-AE5B-C76CD71D1E32}" type="slidenum">
              <a:rPr lang="en-US" smtClean="0"/>
              <a:t>3</a:t>
            </a:fld>
            <a:endParaRPr lang="en-US"/>
          </a:p>
        </p:txBody>
      </p:sp>
    </p:spTree>
    <p:extLst>
      <p:ext uri="{BB962C8B-B14F-4D97-AF65-F5344CB8AC3E}">
        <p14:creationId xmlns:p14="http://schemas.microsoft.com/office/powerpoint/2010/main" val="3515637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 recent Real Estate Staging Association Survey, professionally staged homes spent 72% LESS time on the market!</a:t>
            </a:r>
            <a:endParaRPr lang="en-US" dirty="0"/>
          </a:p>
        </p:txBody>
      </p:sp>
      <p:sp>
        <p:nvSpPr>
          <p:cNvPr id="4" name="Slide Number Placeholder 3"/>
          <p:cNvSpPr>
            <a:spLocks noGrp="1"/>
          </p:cNvSpPr>
          <p:nvPr>
            <p:ph type="sldNum" sz="quarter" idx="10"/>
          </p:nvPr>
        </p:nvSpPr>
        <p:spPr/>
        <p:txBody>
          <a:bodyPr/>
          <a:lstStyle/>
          <a:p>
            <a:fld id="{1D9BEAC6-B3F9-40AB-AE5B-C76CD71D1E32}" type="slidenum">
              <a:rPr lang="en-US" smtClean="0"/>
              <a:t>4</a:t>
            </a:fld>
            <a:endParaRPr lang="en-US"/>
          </a:p>
        </p:txBody>
      </p:sp>
    </p:spTree>
    <p:extLst>
      <p:ext uri="{BB962C8B-B14F-4D97-AF65-F5344CB8AC3E}">
        <p14:creationId xmlns:p14="http://schemas.microsoft.com/office/powerpoint/2010/main" val="2046668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 2015 National Association of Realtor Survey, over 81% of Buyers said it was easier to visualize the STAGED property as their next home!</a:t>
            </a:r>
            <a:br>
              <a:rPr lang="en-US" dirty="0" smtClean="0"/>
            </a:br>
            <a:endParaRPr lang="en-US" dirty="0"/>
          </a:p>
        </p:txBody>
      </p:sp>
      <p:sp>
        <p:nvSpPr>
          <p:cNvPr id="4" name="Slide Number Placeholder 3"/>
          <p:cNvSpPr>
            <a:spLocks noGrp="1"/>
          </p:cNvSpPr>
          <p:nvPr>
            <p:ph type="sldNum" sz="quarter" idx="10"/>
          </p:nvPr>
        </p:nvSpPr>
        <p:spPr/>
        <p:txBody>
          <a:bodyPr/>
          <a:lstStyle/>
          <a:p>
            <a:fld id="{1D9BEAC6-B3F9-40AB-AE5B-C76CD71D1E32}" type="slidenum">
              <a:rPr lang="en-US" smtClean="0"/>
              <a:t>5</a:t>
            </a:fld>
            <a:endParaRPr lang="en-US"/>
          </a:p>
        </p:txBody>
      </p:sp>
    </p:spTree>
    <p:extLst>
      <p:ext uri="{BB962C8B-B14F-4D97-AF65-F5344CB8AC3E}">
        <p14:creationId xmlns:p14="http://schemas.microsoft.com/office/powerpoint/2010/main" val="3124039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 to the National Association of Realtors (NAR), over 95% of buyers are online FIRST looking at photos of the home BEFORE they go visit or call an agent!  Make sure those photos are memorable</a:t>
            </a:r>
            <a:r>
              <a:rPr lang="en-US" baseline="0" dirty="0" smtClean="0"/>
              <a:t> and impactful!</a:t>
            </a:r>
            <a:endParaRPr lang="en-US" dirty="0"/>
          </a:p>
        </p:txBody>
      </p:sp>
      <p:sp>
        <p:nvSpPr>
          <p:cNvPr id="4" name="Slide Number Placeholder 3"/>
          <p:cNvSpPr>
            <a:spLocks noGrp="1"/>
          </p:cNvSpPr>
          <p:nvPr>
            <p:ph type="sldNum" sz="quarter" idx="10"/>
          </p:nvPr>
        </p:nvSpPr>
        <p:spPr/>
        <p:txBody>
          <a:bodyPr/>
          <a:lstStyle/>
          <a:p>
            <a:fld id="{1D9BEAC6-B3F9-40AB-AE5B-C76CD71D1E32}" type="slidenum">
              <a:rPr lang="en-US" smtClean="0"/>
              <a:t>6</a:t>
            </a:fld>
            <a:endParaRPr lang="en-US"/>
          </a:p>
        </p:txBody>
      </p:sp>
    </p:spTree>
    <p:extLst>
      <p:ext uri="{BB962C8B-B14F-4D97-AF65-F5344CB8AC3E}">
        <p14:creationId xmlns:p14="http://schemas.microsoft.com/office/powerpoint/2010/main" val="2679350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can't view objectively, you can't package effectively and it's nearly impossible for a seller to be objective about their home!  Asking a seller to be objective</a:t>
            </a:r>
            <a:r>
              <a:rPr lang="en-US" baseline="0" dirty="0" smtClean="0"/>
              <a:t> about the “look” of their home is like asking a parent to be objective about the “look” of their children!</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1D9BEAC6-B3F9-40AB-AE5B-C76CD71D1E32}" type="slidenum">
              <a:rPr lang="en-US" smtClean="0"/>
              <a:t>7</a:t>
            </a:fld>
            <a:endParaRPr lang="en-US"/>
          </a:p>
        </p:txBody>
      </p:sp>
    </p:spTree>
    <p:extLst>
      <p:ext uri="{BB962C8B-B14F-4D97-AF65-F5344CB8AC3E}">
        <p14:creationId xmlns:p14="http://schemas.microsoft.com/office/powerpoint/2010/main" val="1694621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 to NAR, almost a third of buyers will "overlook property faults when a home is professionally staged"!</a:t>
            </a:r>
            <a:endParaRPr lang="en-US" dirty="0"/>
          </a:p>
        </p:txBody>
      </p:sp>
      <p:sp>
        <p:nvSpPr>
          <p:cNvPr id="4" name="Slide Number Placeholder 3"/>
          <p:cNvSpPr>
            <a:spLocks noGrp="1"/>
          </p:cNvSpPr>
          <p:nvPr>
            <p:ph type="sldNum" sz="quarter" idx="10"/>
          </p:nvPr>
        </p:nvSpPr>
        <p:spPr/>
        <p:txBody>
          <a:bodyPr/>
          <a:lstStyle/>
          <a:p>
            <a:fld id="{1D9BEAC6-B3F9-40AB-AE5B-C76CD71D1E32}" type="slidenum">
              <a:rPr lang="en-US" smtClean="0"/>
              <a:t>8</a:t>
            </a:fld>
            <a:endParaRPr lang="en-US"/>
          </a:p>
        </p:txBody>
      </p:sp>
    </p:spTree>
    <p:extLst>
      <p:ext uri="{BB962C8B-B14F-4D97-AF65-F5344CB8AC3E}">
        <p14:creationId xmlns:p14="http://schemas.microsoft.com/office/powerpoint/2010/main" val="2022036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will have the satisfaction of knowing you have done everything possible to get the</a:t>
            </a:r>
            <a:r>
              <a:rPr lang="en-US" baseline="0" dirty="0" smtClean="0"/>
              <a:t> absolute best price for your home </a:t>
            </a:r>
            <a:r>
              <a:rPr lang="en-US" dirty="0" smtClean="0"/>
              <a:t>and not leave money on the table!</a:t>
            </a:r>
            <a:endParaRPr lang="en-US" dirty="0"/>
          </a:p>
        </p:txBody>
      </p:sp>
      <p:sp>
        <p:nvSpPr>
          <p:cNvPr id="4" name="Slide Number Placeholder 3"/>
          <p:cNvSpPr>
            <a:spLocks noGrp="1"/>
          </p:cNvSpPr>
          <p:nvPr>
            <p:ph type="sldNum" sz="quarter" idx="10"/>
          </p:nvPr>
        </p:nvSpPr>
        <p:spPr/>
        <p:txBody>
          <a:bodyPr/>
          <a:lstStyle/>
          <a:p>
            <a:fld id="{1D9BEAC6-B3F9-40AB-AE5B-C76CD71D1E32}" type="slidenum">
              <a:rPr lang="en-US" smtClean="0"/>
              <a:t>9</a:t>
            </a:fld>
            <a:endParaRPr lang="en-US"/>
          </a:p>
        </p:txBody>
      </p:sp>
    </p:spTree>
    <p:extLst>
      <p:ext uri="{BB962C8B-B14F-4D97-AF65-F5344CB8AC3E}">
        <p14:creationId xmlns:p14="http://schemas.microsoft.com/office/powerpoint/2010/main" val="3619070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8E1E09-2A72-4301-93E4-A0FCD9E250D1}" type="datetimeFigureOut">
              <a:rPr lang="en-US" smtClean="0"/>
              <a:t>12/12/2016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379F4-F1A6-4F9E-BA2A-D9312B660966}" type="slidenum">
              <a:rPr lang="en-US" smtClean="0"/>
              <a:t>‹#›</a:t>
            </a:fld>
            <a:endParaRPr lang="en-US"/>
          </a:p>
        </p:txBody>
      </p:sp>
    </p:spTree>
    <p:extLst>
      <p:ext uri="{BB962C8B-B14F-4D97-AF65-F5344CB8AC3E}">
        <p14:creationId xmlns:p14="http://schemas.microsoft.com/office/powerpoint/2010/main" val="115637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8E1E09-2A72-4301-93E4-A0FCD9E250D1}" type="datetimeFigureOut">
              <a:rPr lang="en-US" smtClean="0"/>
              <a:t>12/12/2016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379F4-F1A6-4F9E-BA2A-D9312B660966}" type="slidenum">
              <a:rPr lang="en-US" smtClean="0"/>
              <a:t>‹#›</a:t>
            </a:fld>
            <a:endParaRPr lang="en-US"/>
          </a:p>
        </p:txBody>
      </p:sp>
    </p:spTree>
    <p:extLst>
      <p:ext uri="{BB962C8B-B14F-4D97-AF65-F5344CB8AC3E}">
        <p14:creationId xmlns:p14="http://schemas.microsoft.com/office/powerpoint/2010/main" val="4289525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8E1E09-2A72-4301-93E4-A0FCD9E250D1}" type="datetimeFigureOut">
              <a:rPr lang="en-US" smtClean="0"/>
              <a:t>12/12/2016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379F4-F1A6-4F9E-BA2A-D9312B660966}" type="slidenum">
              <a:rPr lang="en-US" smtClean="0"/>
              <a:t>‹#›</a:t>
            </a:fld>
            <a:endParaRPr lang="en-US"/>
          </a:p>
        </p:txBody>
      </p:sp>
    </p:spTree>
    <p:extLst>
      <p:ext uri="{BB962C8B-B14F-4D97-AF65-F5344CB8AC3E}">
        <p14:creationId xmlns:p14="http://schemas.microsoft.com/office/powerpoint/2010/main" val="3420043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8E1E09-2A72-4301-93E4-A0FCD9E250D1}" type="datetimeFigureOut">
              <a:rPr lang="en-US" smtClean="0"/>
              <a:t>12/12/2016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379F4-F1A6-4F9E-BA2A-D9312B660966}" type="slidenum">
              <a:rPr lang="en-US" smtClean="0"/>
              <a:t>‹#›</a:t>
            </a:fld>
            <a:endParaRPr lang="en-US"/>
          </a:p>
        </p:txBody>
      </p:sp>
    </p:spTree>
    <p:extLst>
      <p:ext uri="{BB962C8B-B14F-4D97-AF65-F5344CB8AC3E}">
        <p14:creationId xmlns:p14="http://schemas.microsoft.com/office/powerpoint/2010/main" val="859998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8E1E09-2A72-4301-93E4-A0FCD9E250D1}" type="datetimeFigureOut">
              <a:rPr lang="en-US" smtClean="0"/>
              <a:t>12/12/2016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379F4-F1A6-4F9E-BA2A-D9312B660966}" type="slidenum">
              <a:rPr lang="en-US" smtClean="0"/>
              <a:t>‹#›</a:t>
            </a:fld>
            <a:endParaRPr lang="en-US"/>
          </a:p>
        </p:txBody>
      </p:sp>
    </p:spTree>
    <p:extLst>
      <p:ext uri="{BB962C8B-B14F-4D97-AF65-F5344CB8AC3E}">
        <p14:creationId xmlns:p14="http://schemas.microsoft.com/office/powerpoint/2010/main" val="2778455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8E1E09-2A72-4301-93E4-A0FCD9E250D1}" type="datetimeFigureOut">
              <a:rPr lang="en-US" smtClean="0"/>
              <a:t>12/12/2016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F379F4-F1A6-4F9E-BA2A-D9312B660966}" type="slidenum">
              <a:rPr lang="en-US" smtClean="0"/>
              <a:t>‹#›</a:t>
            </a:fld>
            <a:endParaRPr lang="en-US"/>
          </a:p>
        </p:txBody>
      </p:sp>
    </p:spTree>
    <p:extLst>
      <p:ext uri="{BB962C8B-B14F-4D97-AF65-F5344CB8AC3E}">
        <p14:creationId xmlns:p14="http://schemas.microsoft.com/office/powerpoint/2010/main" val="2792914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8E1E09-2A72-4301-93E4-A0FCD9E250D1}" type="datetimeFigureOut">
              <a:rPr lang="en-US" smtClean="0"/>
              <a:t>12/12/2016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F379F4-F1A6-4F9E-BA2A-D9312B660966}" type="slidenum">
              <a:rPr lang="en-US" smtClean="0"/>
              <a:t>‹#›</a:t>
            </a:fld>
            <a:endParaRPr lang="en-US"/>
          </a:p>
        </p:txBody>
      </p:sp>
    </p:spTree>
    <p:extLst>
      <p:ext uri="{BB962C8B-B14F-4D97-AF65-F5344CB8AC3E}">
        <p14:creationId xmlns:p14="http://schemas.microsoft.com/office/powerpoint/2010/main" val="1144095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8E1E09-2A72-4301-93E4-A0FCD9E250D1}" type="datetimeFigureOut">
              <a:rPr lang="en-US" smtClean="0"/>
              <a:t>12/12/2016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F379F4-F1A6-4F9E-BA2A-D9312B660966}" type="slidenum">
              <a:rPr lang="en-US" smtClean="0"/>
              <a:t>‹#›</a:t>
            </a:fld>
            <a:endParaRPr lang="en-US"/>
          </a:p>
        </p:txBody>
      </p:sp>
    </p:spTree>
    <p:extLst>
      <p:ext uri="{BB962C8B-B14F-4D97-AF65-F5344CB8AC3E}">
        <p14:creationId xmlns:p14="http://schemas.microsoft.com/office/powerpoint/2010/main" val="855778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8E1E09-2A72-4301-93E4-A0FCD9E250D1}" type="datetimeFigureOut">
              <a:rPr lang="en-US" smtClean="0"/>
              <a:t>12/12/2016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F379F4-F1A6-4F9E-BA2A-D9312B660966}" type="slidenum">
              <a:rPr lang="en-US" smtClean="0"/>
              <a:t>‹#›</a:t>
            </a:fld>
            <a:endParaRPr lang="en-US"/>
          </a:p>
        </p:txBody>
      </p:sp>
    </p:spTree>
    <p:extLst>
      <p:ext uri="{BB962C8B-B14F-4D97-AF65-F5344CB8AC3E}">
        <p14:creationId xmlns:p14="http://schemas.microsoft.com/office/powerpoint/2010/main" val="218441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8E1E09-2A72-4301-93E4-A0FCD9E250D1}" type="datetimeFigureOut">
              <a:rPr lang="en-US" smtClean="0"/>
              <a:t>12/12/2016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F379F4-F1A6-4F9E-BA2A-D9312B660966}" type="slidenum">
              <a:rPr lang="en-US" smtClean="0"/>
              <a:t>‹#›</a:t>
            </a:fld>
            <a:endParaRPr lang="en-US"/>
          </a:p>
        </p:txBody>
      </p:sp>
    </p:spTree>
    <p:extLst>
      <p:ext uri="{BB962C8B-B14F-4D97-AF65-F5344CB8AC3E}">
        <p14:creationId xmlns:p14="http://schemas.microsoft.com/office/powerpoint/2010/main" val="2608797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8E1E09-2A72-4301-93E4-A0FCD9E250D1}" type="datetimeFigureOut">
              <a:rPr lang="en-US" smtClean="0"/>
              <a:t>12/12/2016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F379F4-F1A6-4F9E-BA2A-D9312B660966}" type="slidenum">
              <a:rPr lang="en-US" smtClean="0"/>
              <a:t>‹#›</a:t>
            </a:fld>
            <a:endParaRPr lang="en-US"/>
          </a:p>
        </p:txBody>
      </p:sp>
    </p:spTree>
    <p:extLst>
      <p:ext uri="{BB962C8B-B14F-4D97-AF65-F5344CB8AC3E}">
        <p14:creationId xmlns:p14="http://schemas.microsoft.com/office/powerpoint/2010/main" val="2428979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8E1E09-2A72-4301-93E4-A0FCD9E250D1}" type="datetimeFigureOut">
              <a:rPr lang="en-US" smtClean="0"/>
              <a:t>12/12/2016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379F4-F1A6-4F9E-BA2A-D9312B660966}" type="slidenum">
              <a:rPr lang="en-US" smtClean="0"/>
              <a:t>‹#›</a:t>
            </a:fld>
            <a:endParaRPr lang="en-US"/>
          </a:p>
        </p:txBody>
      </p:sp>
    </p:spTree>
    <p:extLst>
      <p:ext uri="{BB962C8B-B14F-4D97-AF65-F5344CB8AC3E}">
        <p14:creationId xmlns:p14="http://schemas.microsoft.com/office/powerpoint/2010/main" val="332050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53626234"/>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13155988"/>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86664680"/>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3"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4284" y="2258568"/>
            <a:ext cx="2999232" cy="2999232"/>
          </a:xfrm>
          <a:prstGeom prst="rect">
            <a:avLst/>
          </a:prstGeom>
        </p:spPr>
      </p:pic>
      <p:sp>
        <p:nvSpPr>
          <p:cNvPr id="4" name="Rectangle 3"/>
          <p:cNvSpPr/>
          <p:nvPr/>
        </p:nvSpPr>
        <p:spPr>
          <a:xfrm>
            <a:off x="0" y="381000"/>
            <a:ext cx="9111342" cy="923330"/>
          </a:xfrm>
          <a:prstGeom prst="rect">
            <a:avLst/>
          </a:prstGeom>
          <a:noFill/>
        </p:spPr>
        <p:txBody>
          <a:bodyPr wrap="square" lIns="91440" tIns="45720" rIns="91440" bIns="45720">
            <a:spAutoFit/>
          </a:bodyPr>
          <a:lstStyle/>
          <a:p>
            <a:pPr algn="ctr"/>
            <a:r>
              <a:rPr lang="en-US" sz="54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Find an HSR Certified Stager</a:t>
            </a:r>
            <a:endParaRPr lang="en-US" sz="5400"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6" name="Rectangle 5"/>
          <p:cNvSpPr/>
          <p:nvPr/>
        </p:nvSpPr>
        <p:spPr>
          <a:xfrm>
            <a:off x="-419663" y="1335238"/>
            <a:ext cx="9875520" cy="646331"/>
          </a:xfrm>
          <a:prstGeom prst="rect">
            <a:avLst/>
          </a:prstGeom>
          <a:noFill/>
        </p:spPr>
        <p:txBody>
          <a:bodyPr wrap="square" lIns="91440" tIns="45720" rIns="91440" bIns="45720">
            <a:spAutoFit/>
          </a:bodyPr>
          <a:lstStyle/>
          <a:p>
            <a:pPr algn="ctr"/>
            <a:r>
              <a:rPr lang="en-US" sz="36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www.HomeStagingResource.com</a:t>
            </a:r>
            <a:endParaRPr lang="en-US" sz="3600"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11641509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barn(inVertical)">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50048218"/>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50048218"/>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50048218"/>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41201537"/>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13155988"/>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13155988"/>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13155988"/>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13155988"/>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261</TotalTime>
  <Words>431</Words>
  <Application>Microsoft Office PowerPoint</Application>
  <PresentationFormat>On-screen Show (4:3)</PresentationFormat>
  <Paragraphs>24</Paragraphs>
  <Slides>12</Slides>
  <Notes>11</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Audra 7</dc:creator>
  <cp:lastModifiedBy>Audra7</cp:lastModifiedBy>
  <cp:revision>11</cp:revision>
  <dcterms:created xsi:type="dcterms:W3CDTF">2016-05-11T18:49:52Z</dcterms:created>
  <dcterms:modified xsi:type="dcterms:W3CDTF">2016-12-12T20:15:48Z</dcterms:modified>
</cp:coreProperties>
</file>