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84A1C-E73A-4000-8496-154FA82CDF62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F6D239-B4B6-4B75-ACCC-656544F7CFB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84A1C-E73A-4000-8496-154FA82CDF62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D239-B4B6-4B75-ACCC-656544F7CF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84A1C-E73A-4000-8496-154FA82CDF62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D239-B4B6-4B75-ACCC-656544F7CF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84A1C-E73A-4000-8496-154FA82CDF62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F6D239-B4B6-4B75-ACCC-656544F7CFB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84A1C-E73A-4000-8496-154FA82CDF62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F6D239-B4B6-4B75-ACCC-656544F7CFB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84A1C-E73A-4000-8496-154FA82CDF62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F6D239-B4B6-4B75-ACCC-656544F7CFB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84A1C-E73A-4000-8496-154FA82CDF62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F6D239-B4B6-4B75-ACCC-656544F7CFB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84A1C-E73A-4000-8496-154FA82CDF62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F6D239-B4B6-4B75-ACCC-656544F7CFB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84A1C-E73A-4000-8496-154FA82CDF62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F6D239-B4B6-4B75-ACCC-656544F7CF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84A1C-E73A-4000-8496-154FA82CDF62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F6D239-B4B6-4B75-ACCC-656544F7CFB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84A1C-E73A-4000-8496-154FA82CDF62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F6D239-B4B6-4B75-ACCC-656544F7CFB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E884A1C-E73A-4000-8496-154FA82CDF62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4F6D239-B4B6-4B75-ACCC-656544F7CFB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" y="926646"/>
            <a:ext cx="9145210" cy="514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79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28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79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77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79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63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440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41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907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31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4400"/>
            <a:ext cx="9143999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52" y="892628"/>
            <a:ext cx="9163352" cy="515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34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907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85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79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5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79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27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79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19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79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34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12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Audra7</dc:creator>
  <cp:lastModifiedBy>Audra7</cp:lastModifiedBy>
  <cp:revision>2</cp:revision>
  <dcterms:created xsi:type="dcterms:W3CDTF">2017-07-06T16:35:46Z</dcterms:created>
  <dcterms:modified xsi:type="dcterms:W3CDTF">2017-07-06T16:48:30Z</dcterms:modified>
</cp:coreProperties>
</file>